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346" r:id="rId3"/>
    <p:sldId id="265" r:id="rId4"/>
    <p:sldId id="295" r:id="rId5"/>
    <p:sldId id="284" r:id="rId6"/>
    <p:sldId id="300" r:id="rId7"/>
    <p:sldId id="303" r:id="rId8"/>
    <p:sldId id="347" r:id="rId9"/>
    <p:sldId id="331" r:id="rId10"/>
    <p:sldId id="348" r:id="rId11"/>
    <p:sldId id="322" r:id="rId12"/>
    <p:sldId id="302" r:id="rId13"/>
    <p:sldId id="294" r:id="rId14"/>
    <p:sldId id="296" r:id="rId15"/>
    <p:sldId id="301" r:id="rId16"/>
    <p:sldId id="323" r:id="rId17"/>
    <p:sldId id="297" r:id="rId18"/>
    <p:sldId id="317" r:id="rId19"/>
    <p:sldId id="334" r:id="rId20"/>
    <p:sldId id="337" r:id="rId21"/>
    <p:sldId id="313" r:id="rId22"/>
    <p:sldId id="298" r:id="rId23"/>
    <p:sldId id="304" r:id="rId24"/>
    <p:sldId id="324" r:id="rId25"/>
    <p:sldId id="332" r:id="rId26"/>
    <p:sldId id="305" r:id="rId27"/>
    <p:sldId id="306" r:id="rId28"/>
    <p:sldId id="307" r:id="rId29"/>
    <p:sldId id="308" r:id="rId30"/>
    <p:sldId id="336" r:id="rId31"/>
    <p:sldId id="335" r:id="rId32"/>
    <p:sldId id="342" r:id="rId33"/>
    <p:sldId id="326" r:id="rId34"/>
    <p:sldId id="329" r:id="rId35"/>
    <p:sldId id="328" r:id="rId36"/>
    <p:sldId id="343" r:id="rId37"/>
    <p:sldId id="330" r:id="rId38"/>
    <p:sldId id="312" r:id="rId39"/>
    <p:sldId id="309" r:id="rId40"/>
    <p:sldId id="310" r:id="rId41"/>
    <p:sldId id="311" r:id="rId42"/>
    <p:sldId id="321" r:id="rId43"/>
    <p:sldId id="344" r:id="rId44"/>
    <p:sldId id="314" r:id="rId45"/>
    <p:sldId id="318" r:id="rId46"/>
    <p:sldId id="315" r:id="rId47"/>
    <p:sldId id="316" r:id="rId48"/>
    <p:sldId id="333" r:id="rId49"/>
    <p:sldId id="319" r:id="rId50"/>
    <p:sldId id="320" r:id="rId51"/>
    <p:sldId id="288" r:id="rId52"/>
    <p:sldId id="345" r:id="rId53"/>
    <p:sldId id="338" r:id="rId54"/>
    <p:sldId id="340" r:id="rId55"/>
    <p:sldId id="341" r:id="rId56"/>
    <p:sldId id="28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A7A7"/>
    <a:srgbClr val="373EB2"/>
    <a:srgbClr val="3C2599"/>
    <a:srgbClr val="303030"/>
    <a:srgbClr val="ADADAD"/>
    <a:srgbClr val="F25245"/>
    <a:srgbClr val="273445"/>
    <a:srgbClr val="695E78"/>
    <a:srgbClr val="FFA956"/>
    <a:srgbClr val="EF6E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6247" autoAdjust="0"/>
  </p:normalViewPr>
  <p:slideViewPr>
    <p:cSldViewPr snapToGrid="0">
      <p:cViewPr varScale="1">
        <p:scale>
          <a:sx n="80" d="100"/>
          <a:sy n="80" d="100"/>
        </p:scale>
        <p:origin x="80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DD05-FE8D-4DC4-9420-FCCA2238404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58B07A-568C-485A-851D-8DE857263C7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0B7CC2-2F0C-4BA4-84D8-2E52480B32ED}"/>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12/14/2023</a:t>
            </a:fld>
            <a:endParaRPr lang="en-US"/>
          </a:p>
        </p:txBody>
      </p:sp>
      <p:sp>
        <p:nvSpPr>
          <p:cNvPr id="5" name="Footer Placeholder 4">
            <a:extLst>
              <a:ext uri="{FF2B5EF4-FFF2-40B4-BE49-F238E27FC236}">
                <a16:creationId xmlns:a16="http://schemas.microsoft.com/office/drawing/2014/main" id="{8ED782DE-5305-4920-BB08-F7F6340B3A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83443A0-9A9E-45F6-8F11-EE3A3ED772EF}"/>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Tree>
    <p:extLst>
      <p:ext uri="{BB962C8B-B14F-4D97-AF65-F5344CB8AC3E}">
        <p14:creationId xmlns:p14="http://schemas.microsoft.com/office/powerpoint/2010/main" val="107629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E56D34-3751-478D-AD43-F626C7C850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12/14/2023</a:t>
            </a:fld>
            <a:endParaRPr lang="en-US"/>
          </a:p>
        </p:txBody>
      </p:sp>
      <p:sp>
        <p:nvSpPr>
          <p:cNvPr id="5" name="Footer Placeholder 4">
            <a:extLst>
              <a:ext uri="{FF2B5EF4-FFF2-40B4-BE49-F238E27FC236}">
                <a16:creationId xmlns:a16="http://schemas.microsoft.com/office/drawing/2014/main" id="{4E888D66-B4F9-4BE8-A98F-F5BF144F9E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AF2AD78-3379-49DC-ACCA-94EAC51C384F}"/>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7491A51F-B132-4C21-AC1E-CCBEBB337C41}"/>
              </a:ext>
            </a:extLst>
          </p:cNvPr>
          <p:cNvSpPr>
            <a:spLocks noGrp="1"/>
          </p:cNvSpPr>
          <p:nvPr>
            <p:ph type="pic" sz="quarter" idx="13"/>
          </p:nvPr>
        </p:nvSpPr>
        <p:spPr>
          <a:xfrm>
            <a:off x="3746500" y="1473200"/>
            <a:ext cx="742950" cy="742950"/>
          </a:xfrm>
          <a:prstGeom prst="ellipse">
            <a:avLst/>
          </a:prstGeom>
        </p:spPr>
        <p:txBody>
          <a:bodyPr/>
          <a:lstStyle>
            <a:lvl1pPr marL="0" indent="0" algn="ctr">
              <a:buNone/>
              <a:defRPr sz="800"/>
            </a:lvl1pPr>
          </a:lstStyle>
          <a:p>
            <a:endParaRPr lang="en-US" dirty="0"/>
          </a:p>
        </p:txBody>
      </p:sp>
      <p:sp>
        <p:nvSpPr>
          <p:cNvPr id="10" name="Picture Placeholder 8">
            <a:extLst>
              <a:ext uri="{FF2B5EF4-FFF2-40B4-BE49-F238E27FC236}">
                <a16:creationId xmlns:a16="http://schemas.microsoft.com/office/drawing/2014/main" id="{9A7D6FC4-B0C0-432B-9398-F07BEAA9314C}"/>
              </a:ext>
            </a:extLst>
          </p:cNvPr>
          <p:cNvSpPr>
            <a:spLocks noGrp="1"/>
          </p:cNvSpPr>
          <p:nvPr>
            <p:ph type="pic" sz="quarter" idx="14"/>
          </p:nvPr>
        </p:nvSpPr>
        <p:spPr>
          <a:xfrm>
            <a:off x="1537970" y="3219450"/>
            <a:ext cx="862330" cy="862330"/>
          </a:xfrm>
          <a:prstGeom prst="ellipse">
            <a:avLst/>
          </a:prstGeom>
        </p:spPr>
        <p:txBody>
          <a:bodyPr/>
          <a:lstStyle>
            <a:lvl1pPr marL="0" indent="0" algn="ctr">
              <a:buNone/>
              <a:defRPr sz="800"/>
            </a:lvl1pPr>
          </a:lstStyle>
          <a:p>
            <a:endParaRPr lang="en-US" dirty="0"/>
          </a:p>
        </p:txBody>
      </p:sp>
      <p:sp>
        <p:nvSpPr>
          <p:cNvPr id="11" name="Picture Placeholder 8">
            <a:extLst>
              <a:ext uri="{FF2B5EF4-FFF2-40B4-BE49-F238E27FC236}">
                <a16:creationId xmlns:a16="http://schemas.microsoft.com/office/drawing/2014/main" id="{46667767-FC00-4214-95C0-3081FDD069C1}"/>
              </a:ext>
            </a:extLst>
          </p:cNvPr>
          <p:cNvSpPr>
            <a:spLocks noGrp="1"/>
          </p:cNvSpPr>
          <p:nvPr>
            <p:ph type="pic" sz="quarter" idx="15"/>
          </p:nvPr>
        </p:nvSpPr>
        <p:spPr>
          <a:xfrm>
            <a:off x="2884170" y="4490720"/>
            <a:ext cx="862330" cy="862330"/>
          </a:xfrm>
          <a:prstGeom prst="ellipse">
            <a:avLst/>
          </a:prstGeom>
        </p:spPr>
        <p:txBody>
          <a:bodyPr/>
          <a:lstStyle>
            <a:lvl1pPr marL="0" indent="0" algn="ctr">
              <a:buNone/>
              <a:defRPr sz="800"/>
            </a:lvl1pPr>
          </a:lstStyle>
          <a:p>
            <a:endParaRPr lang="en-US" dirty="0"/>
          </a:p>
        </p:txBody>
      </p:sp>
      <p:sp>
        <p:nvSpPr>
          <p:cNvPr id="12" name="Picture Placeholder 8">
            <a:extLst>
              <a:ext uri="{FF2B5EF4-FFF2-40B4-BE49-F238E27FC236}">
                <a16:creationId xmlns:a16="http://schemas.microsoft.com/office/drawing/2014/main" id="{31D8CBD7-848D-40AC-86DE-47586604E216}"/>
              </a:ext>
            </a:extLst>
          </p:cNvPr>
          <p:cNvSpPr>
            <a:spLocks noGrp="1"/>
          </p:cNvSpPr>
          <p:nvPr>
            <p:ph type="pic" sz="quarter" idx="16"/>
          </p:nvPr>
        </p:nvSpPr>
        <p:spPr>
          <a:xfrm>
            <a:off x="5596890" y="3091815"/>
            <a:ext cx="674370" cy="674370"/>
          </a:xfrm>
          <a:prstGeom prst="ellipse">
            <a:avLst/>
          </a:prstGeom>
        </p:spPr>
        <p:txBody>
          <a:bodyPr/>
          <a:lstStyle>
            <a:lvl1pPr marL="0" indent="0" algn="ctr">
              <a:buNone/>
              <a:defRPr sz="800"/>
            </a:lvl1pPr>
          </a:lstStyle>
          <a:p>
            <a:endParaRPr lang="en-US" dirty="0"/>
          </a:p>
        </p:txBody>
      </p:sp>
      <p:sp>
        <p:nvSpPr>
          <p:cNvPr id="13" name="Picture Placeholder 8">
            <a:extLst>
              <a:ext uri="{FF2B5EF4-FFF2-40B4-BE49-F238E27FC236}">
                <a16:creationId xmlns:a16="http://schemas.microsoft.com/office/drawing/2014/main" id="{67048260-A896-4FB6-9885-4F013EA9E309}"/>
              </a:ext>
            </a:extLst>
          </p:cNvPr>
          <p:cNvSpPr>
            <a:spLocks noGrp="1"/>
          </p:cNvSpPr>
          <p:nvPr>
            <p:ph type="pic" sz="quarter" idx="17"/>
          </p:nvPr>
        </p:nvSpPr>
        <p:spPr>
          <a:xfrm>
            <a:off x="4872990" y="2623185"/>
            <a:ext cx="308610" cy="308610"/>
          </a:xfrm>
          <a:prstGeom prst="ellipse">
            <a:avLst/>
          </a:prstGeom>
        </p:spPr>
        <p:txBody>
          <a:bodyPr/>
          <a:lstStyle>
            <a:lvl1pPr marL="0" indent="0" algn="ctr">
              <a:buNone/>
              <a:defRPr sz="100"/>
            </a:lvl1pPr>
          </a:lstStyle>
          <a:p>
            <a:endParaRPr lang="en-US" dirty="0"/>
          </a:p>
        </p:txBody>
      </p:sp>
      <p:sp>
        <p:nvSpPr>
          <p:cNvPr id="14" name="Picture Placeholder 8">
            <a:extLst>
              <a:ext uri="{FF2B5EF4-FFF2-40B4-BE49-F238E27FC236}">
                <a16:creationId xmlns:a16="http://schemas.microsoft.com/office/drawing/2014/main" id="{24EEF716-610D-4C42-8AA8-9BA0F45404E3}"/>
              </a:ext>
            </a:extLst>
          </p:cNvPr>
          <p:cNvSpPr>
            <a:spLocks noGrp="1"/>
          </p:cNvSpPr>
          <p:nvPr>
            <p:ph type="pic" sz="quarter" idx="18"/>
          </p:nvPr>
        </p:nvSpPr>
        <p:spPr>
          <a:xfrm>
            <a:off x="2752725" y="2359660"/>
            <a:ext cx="308610" cy="308610"/>
          </a:xfrm>
          <a:prstGeom prst="ellipse">
            <a:avLst/>
          </a:prstGeom>
        </p:spPr>
        <p:txBody>
          <a:bodyPr/>
          <a:lstStyle>
            <a:lvl1pPr marL="0" indent="0" algn="ctr">
              <a:buNone/>
              <a:defRPr sz="100"/>
            </a:lvl1pPr>
          </a:lstStyle>
          <a:p>
            <a:endParaRPr lang="en-US" dirty="0"/>
          </a:p>
        </p:txBody>
      </p:sp>
      <p:sp>
        <p:nvSpPr>
          <p:cNvPr id="15" name="Picture Placeholder 8">
            <a:extLst>
              <a:ext uri="{FF2B5EF4-FFF2-40B4-BE49-F238E27FC236}">
                <a16:creationId xmlns:a16="http://schemas.microsoft.com/office/drawing/2014/main" id="{46DD7D0E-56CB-410F-AD15-4FF51FEF0B1D}"/>
              </a:ext>
            </a:extLst>
          </p:cNvPr>
          <p:cNvSpPr>
            <a:spLocks noGrp="1"/>
          </p:cNvSpPr>
          <p:nvPr>
            <p:ph type="pic" sz="quarter" idx="19"/>
          </p:nvPr>
        </p:nvSpPr>
        <p:spPr>
          <a:xfrm>
            <a:off x="4601210" y="3877945"/>
            <a:ext cx="466090" cy="466090"/>
          </a:xfrm>
          <a:prstGeom prst="ellipse">
            <a:avLst/>
          </a:prstGeom>
        </p:spPr>
        <p:txBody>
          <a:bodyPr/>
          <a:lstStyle>
            <a:lvl1pPr marL="0" indent="0" algn="ctr">
              <a:buNone/>
              <a:defRPr sz="100"/>
            </a:lvl1pPr>
          </a:lstStyle>
          <a:p>
            <a:endParaRPr lang="en-US" dirty="0"/>
          </a:p>
        </p:txBody>
      </p:sp>
      <p:sp>
        <p:nvSpPr>
          <p:cNvPr id="16" name="Picture Placeholder 8">
            <a:extLst>
              <a:ext uri="{FF2B5EF4-FFF2-40B4-BE49-F238E27FC236}">
                <a16:creationId xmlns:a16="http://schemas.microsoft.com/office/drawing/2014/main" id="{0EDD61E1-0948-49D1-991F-0D7E40BBA5C1}"/>
              </a:ext>
            </a:extLst>
          </p:cNvPr>
          <p:cNvSpPr>
            <a:spLocks noGrp="1"/>
          </p:cNvSpPr>
          <p:nvPr>
            <p:ph type="pic" sz="quarter" idx="20"/>
          </p:nvPr>
        </p:nvSpPr>
        <p:spPr>
          <a:xfrm>
            <a:off x="3073400" y="2614295"/>
            <a:ext cx="1263650" cy="1263650"/>
          </a:xfrm>
          <a:prstGeom prst="ellipse">
            <a:avLst/>
          </a:prstGeom>
        </p:spPr>
        <p:txBody>
          <a:bodyPr/>
          <a:lstStyle>
            <a:lvl1pPr marL="0" indent="0" algn="ctr">
              <a:buNone/>
              <a:defRPr sz="800"/>
            </a:lvl1pPr>
          </a:lstStyle>
          <a:p>
            <a:endParaRPr lang="en-US" dirty="0"/>
          </a:p>
        </p:txBody>
      </p:sp>
      <p:sp>
        <p:nvSpPr>
          <p:cNvPr id="17" name="Picture Placeholder 8">
            <a:extLst>
              <a:ext uri="{FF2B5EF4-FFF2-40B4-BE49-F238E27FC236}">
                <a16:creationId xmlns:a16="http://schemas.microsoft.com/office/drawing/2014/main" id="{7675621D-699E-4270-A814-3A37CFAC306D}"/>
              </a:ext>
            </a:extLst>
          </p:cNvPr>
          <p:cNvSpPr>
            <a:spLocks noGrp="1"/>
          </p:cNvSpPr>
          <p:nvPr>
            <p:ph type="pic" sz="quarter" idx="21"/>
          </p:nvPr>
        </p:nvSpPr>
        <p:spPr>
          <a:xfrm>
            <a:off x="1690370" y="2158365"/>
            <a:ext cx="420370" cy="420370"/>
          </a:xfrm>
          <a:prstGeom prst="ellipse">
            <a:avLst/>
          </a:prstGeom>
        </p:spPr>
        <p:txBody>
          <a:bodyPr/>
          <a:lstStyle>
            <a:lvl1pPr marL="0" indent="0" algn="ctr">
              <a:buNone/>
              <a:defRPr sz="100"/>
            </a:lvl1pPr>
          </a:lstStyle>
          <a:p>
            <a:endParaRPr lang="en-US" dirty="0"/>
          </a:p>
        </p:txBody>
      </p:sp>
    </p:spTree>
    <p:extLst>
      <p:ext uri="{BB962C8B-B14F-4D97-AF65-F5344CB8AC3E}">
        <p14:creationId xmlns:p14="http://schemas.microsoft.com/office/powerpoint/2010/main" val="1651504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28C92AE-8981-45B2-A82B-CA436A0EC8F8}"/>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12/14/2023</a:t>
            </a:fld>
            <a:endParaRPr lang="en-US"/>
          </a:p>
        </p:txBody>
      </p:sp>
      <p:sp>
        <p:nvSpPr>
          <p:cNvPr id="5" name="Footer Placeholder 4">
            <a:extLst>
              <a:ext uri="{FF2B5EF4-FFF2-40B4-BE49-F238E27FC236}">
                <a16:creationId xmlns:a16="http://schemas.microsoft.com/office/drawing/2014/main" id="{B569A7F8-CA5C-47C9-B9E2-EF5BE966D6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0EA8A6B-BAE0-461A-A898-0652F34A159B}"/>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28" name="Picture Placeholder 27">
            <a:extLst>
              <a:ext uri="{FF2B5EF4-FFF2-40B4-BE49-F238E27FC236}">
                <a16:creationId xmlns:a16="http://schemas.microsoft.com/office/drawing/2014/main" id="{A0EAFB50-F9FE-425D-B5A4-CAD975C9A2CE}"/>
              </a:ext>
            </a:extLst>
          </p:cNvPr>
          <p:cNvSpPr>
            <a:spLocks noGrp="1"/>
          </p:cNvSpPr>
          <p:nvPr>
            <p:ph type="pic" sz="quarter" idx="13"/>
          </p:nvPr>
        </p:nvSpPr>
        <p:spPr>
          <a:xfrm>
            <a:off x="6459365" y="703830"/>
            <a:ext cx="5035723" cy="5447169"/>
          </a:xfrm>
          <a:custGeom>
            <a:avLst/>
            <a:gdLst>
              <a:gd name="connsiteX0" fmla="*/ 1022196 w 5035723"/>
              <a:gd name="connsiteY0" fmla="*/ 0 h 5447169"/>
              <a:gd name="connsiteX1" fmla="*/ 5035723 w 5035723"/>
              <a:gd name="connsiteY1" fmla="*/ 0 h 5447169"/>
              <a:gd name="connsiteX2" fmla="*/ 5035723 w 5035723"/>
              <a:gd name="connsiteY2" fmla="*/ 5447169 h 5447169"/>
              <a:gd name="connsiteX3" fmla="*/ 1025082 w 5035723"/>
              <a:gd name="connsiteY3" fmla="*/ 5447169 h 5447169"/>
              <a:gd name="connsiteX4" fmla="*/ 947777 w 5035723"/>
              <a:gd name="connsiteY4" fmla="*/ 5362113 h 5447169"/>
              <a:gd name="connsiteX5" fmla="*/ 0 w 5035723"/>
              <a:gd name="connsiteY5" fmla="*/ 2721997 h 5447169"/>
              <a:gd name="connsiteX6" fmla="*/ 947777 w 5035723"/>
              <a:gd name="connsiteY6" fmla="*/ 81882 h 544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5723" h="5447169">
                <a:moveTo>
                  <a:pt x="1022196" y="0"/>
                </a:moveTo>
                <a:lnTo>
                  <a:pt x="5035723" y="0"/>
                </a:lnTo>
                <a:lnTo>
                  <a:pt x="5035723" y="5447169"/>
                </a:lnTo>
                <a:lnTo>
                  <a:pt x="1025082" y="5447169"/>
                </a:lnTo>
                <a:lnTo>
                  <a:pt x="947777" y="5362113"/>
                </a:lnTo>
                <a:cubicBezTo>
                  <a:pt x="355681" y="4644658"/>
                  <a:pt x="0" y="3724865"/>
                  <a:pt x="0" y="2721997"/>
                </a:cubicBezTo>
                <a:cubicBezTo>
                  <a:pt x="0" y="1719130"/>
                  <a:pt x="355681" y="799336"/>
                  <a:pt x="947777" y="81882"/>
                </a:cubicBezTo>
                <a:close/>
              </a:path>
            </a:pathLst>
          </a:custGeom>
        </p:spPr>
        <p:txBody>
          <a:bodyPr wrap="square">
            <a:noAutofit/>
          </a:bodyPr>
          <a:lstStyle>
            <a:lvl1pPr marL="0" indent="0" algn="ctr">
              <a:buNone/>
              <a:defRPr/>
            </a:lvl1pPr>
          </a:lstStyle>
          <a:p>
            <a:endParaRPr lang="en-US" dirty="0"/>
          </a:p>
        </p:txBody>
      </p:sp>
    </p:spTree>
    <p:extLst>
      <p:ext uri="{BB962C8B-B14F-4D97-AF65-F5344CB8AC3E}">
        <p14:creationId xmlns:p14="http://schemas.microsoft.com/office/powerpoint/2010/main" val="2528810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FA8A0E-199E-4F93-80AE-96540EF36921}"/>
              </a:ext>
            </a:extLst>
          </p:cNvPr>
          <p:cNvSpPr>
            <a:spLocks noGrp="1"/>
          </p:cNvSpPr>
          <p:nvPr>
            <p:ph type="pic" sz="quarter" idx="10"/>
          </p:nvPr>
        </p:nvSpPr>
        <p:spPr>
          <a:xfrm>
            <a:off x="8297068" y="704849"/>
            <a:ext cx="3186113" cy="5445919"/>
          </a:xfrm>
          <a:prstGeom prst="rect">
            <a:avLst/>
          </a:prstGeom>
        </p:spPr>
        <p:txBody>
          <a:bodyPr/>
          <a:lstStyle>
            <a:lvl1pPr marL="0" indent="0" algn="ctr">
              <a:buNone/>
              <a:defRPr sz="1600"/>
            </a:lvl1pPr>
          </a:lstStyle>
          <a:p>
            <a:endParaRPr lang="en-US" dirty="0"/>
          </a:p>
        </p:txBody>
      </p:sp>
    </p:spTree>
    <p:extLst>
      <p:ext uri="{BB962C8B-B14F-4D97-AF65-F5344CB8AC3E}">
        <p14:creationId xmlns:p14="http://schemas.microsoft.com/office/powerpoint/2010/main" val="3924517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FB4F0-E528-428D-9D87-007D7520B124}"/>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12/14/2023</a:t>
            </a:fld>
            <a:endParaRPr lang="en-US"/>
          </a:p>
        </p:txBody>
      </p:sp>
      <p:sp>
        <p:nvSpPr>
          <p:cNvPr id="5" name="Footer Placeholder 4">
            <a:extLst>
              <a:ext uri="{FF2B5EF4-FFF2-40B4-BE49-F238E27FC236}">
                <a16:creationId xmlns:a16="http://schemas.microsoft.com/office/drawing/2014/main" id="{1CF69FCD-1112-4D38-B7C2-7F9753E01B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D59A6B-6F61-49E1-AB57-EE2138FEC8EA}"/>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24EF5B96-4C8B-419C-B56E-CB192D100AD9}"/>
              </a:ext>
            </a:extLst>
          </p:cNvPr>
          <p:cNvSpPr>
            <a:spLocks noGrp="1"/>
          </p:cNvSpPr>
          <p:nvPr>
            <p:ph type="pic" sz="quarter" idx="13"/>
          </p:nvPr>
        </p:nvSpPr>
        <p:spPr>
          <a:xfrm>
            <a:off x="1363345" y="2316163"/>
            <a:ext cx="2165350" cy="2484437"/>
          </a:xfrm>
          <a:prstGeom prst="rect">
            <a:avLst/>
          </a:prstGeom>
        </p:spPr>
        <p:txBody>
          <a:bodyPr/>
          <a:lstStyle/>
          <a:p>
            <a:endParaRPr lang="en-US"/>
          </a:p>
        </p:txBody>
      </p:sp>
      <p:sp>
        <p:nvSpPr>
          <p:cNvPr id="10" name="Picture Placeholder 8">
            <a:extLst>
              <a:ext uri="{FF2B5EF4-FFF2-40B4-BE49-F238E27FC236}">
                <a16:creationId xmlns:a16="http://schemas.microsoft.com/office/drawing/2014/main" id="{BA6A5DD2-589F-4818-8FFC-626CCBF78C56}"/>
              </a:ext>
            </a:extLst>
          </p:cNvPr>
          <p:cNvSpPr>
            <a:spLocks noGrp="1"/>
          </p:cNvSpPr>
          <p:nvPr>
            <p:ph type="pic" sz="quarter" idx="14"/>
          </p:nvPr>
        </p:nvSpPr>
        <p:spPr>
          <a:xfrm>
            <a:off x="3786505" y="2316163"/>
            <a:ext cx="2165350" cy="2484437"/>
          </a:xfrm>
          <a:prstGeom prst="rect">
            <a:avLst/>
          </a:prstGeom>
        </p:spPr>
        <p:txBody>
          <a:bodyPr/>
          <a:lstStyle/>
          <a:p>
            <a:endParaRPr lang="en-US"/>
          </a:p>
        </p:txBody>
      </p:sp>
      <p:sp>
        <p:nvSpPr>
          <p:cNvPr id="11" name="Picture Placeholder 8">
            <a:extLst>
              <a:ext uri="{FF2B5EF4-FFF2-40B4-BE49-F238E27FC236}">
                <a16:creationId xmlns:a16="http://schemas.microsoft.com/office/drawing/2014/main" id="{08256EF0-1AE4-4A2C-833A-696429ED5411}"/>
              </a:ext>
            </a:extLst>
          </p:cNvPr>
          <p:cNvSpPr>
            <a:spLocks noGrp="1"/>
          </p:cNvSpPr>
          <p:nvPr>
            <p:ph type="pic" sz="quarter" idx="15"/>
          </p:nvPr>
        </p:nvSpPr>
        <p:spPr>
          <a:xfrm>
            <a:off x="6209665" y="2316163"/>
            <a:ext cx="2165350" cy="2484437"/>
          </a:xfrm>
          <a:prstGeom prst="rect">
            <a:avLst/>
          </a:prstGeom>
        </p:spPr>
        <p:txBody>
          <a:bodyPr/>
          <a:lstStyle/>
          <a:p>
            <a:endParaRPr lang="en-US"/>
          </a:p>
        </p:txBody>
      </p:sp>
      <p:sp>
        <p:nvSpPr>
          <p:cNvPr id="12" name="Picture Placeholder 8">
            <a:extLst>
              <a:ext uri="{FF2B5EF4-FFF2-40B4-BE49-F238E27FC236}">
                <a16:creationId xmlns:a16="http://schemas.microsoft.com/office/drawing/2014/main" id="{CC894DD2-2348-4450-881E-7E4EBC97BAF3}"/>
              </a:ext>
            </a:extLst>
          </p:cNvPr>
          <p:cNvSpPr>
            <a:spLocks noGrp="1"/>
          </p:cNvSpPr>
          <p:nvPr>
            <p:ph type="pic" sz="quarter" idx="16"/>
          </p:nvPr>
        </p:nvSpPr>
        <p:spPr>
          <a:xfrm>
            <a:off x="8632825" y="2316163"/>
            <a:ext cx="2165350" cy="2484437"/>
          </a:xfrm>
          <a:prstGeom prst="rect">
            <a:avLst/>
          </a:prstGeom>
        </p:spPr>
        <p:txBody>
          <a:bodyPr/>
          <a:lstStyle/>
          <a:p>
            <a:endParaRPr lang="en-US"/>
          </a:p>
        </p:txBody>
      </p:sp>
    </p:spTree>
    <p:extLst>
      <p:ext uri="{BB962C8B-B14F-4D97-AF65-F5344CB8AC3E}">
        <p14:creationId xmlns:p14="http://schemas.microsoft.com/office/powerpoint/2010/main" val="187522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263564-0953-4622-A708-A434164778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12/14/2023</a:t>
            </a:fld>
            <a:endParaRPr lang="en-US"/>
          </a:p>
        </p:txBody>
      </p:sp>
      <p:sp>
        <p:nvSpPr>
          <p:cNvPr id="5" name="Footer Placeholder 4">
            <a:extLst>
              <a:ext uri="{FF2B5EF4-FFF2-40B4-BE49-F238E27FC236}">
                <a16:creationId xmlns:a16="http://schemas.microsoft.com/office/drawing/2014/main" id="{4FAA1B24-6C24-4CCD-B8C9-2C5D683094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2E890B-79AB-4C43-9662-155EEA93B145}"/>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8" name="Picture Placeholder 7">
            <a:extLst>
              <a:ext uri="{FF2B5EF4-FFF2-40B4-BE49-F238E27FC236}">
                <a16:creationId xmlns:a16="http://schemas.microsoft.com/office/drawing/2014/main" id="{590C9ED6-4E1A-4812-A678-2159E90D4366}"/>
              </a:ext>
            </a:extLst>
          </p:cNvPr>
          <p:cNvSpPr>
            <a:spLocks noGrp="1"/>
          </p:cNvSpPr>
          <p:nvPr>
            <p:ph type="pic" sz="quarter" idx="13"/>
          </p:nvPr>
        </p:nvSpPr>
        <p:spPr>
          <a:xfrm>
            <a:off x="695326" y="693738"/>
            <a:ext cx="10796587" cy="5448300"/>
          </a:xfrm>
          <a:prstGeom prst="rect">
            <a:avLst/>
          </a:prstGeom>
        </p:spPr>
        <p:txBody>
          <a:bodyPr/>
          <a:lstStyle>
            <a:lvl1pPr marL="0" indent="0" algn="ctr">
              <a:buNone/>
              <a:defRPr sz="2000"/>
            </a:lvl1pPr>
          </a:lstStyle>
          <a:p>
            <a:endParaRPr lang="en-US" dirty="0"/>
          </a:p>
        </p:txBody>
      </p:sp>
    </p:spTree>
    <p:extLst>
      <p:ext uri="{BB962C8B-B14F-4D97-AF65-F5344CB8AC3E}">
        <p14:creationId xmlns:p14="http://schemas.microsoft.com/office/powerpoint/2010/main" val="400958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386E6C6-6E94-4622-AF50-AB9F71EA7DAB}"/>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12/14/2023</a:t>
            </a:fld>
            <a:endParaRPr lang="en-US"/>
          </a:p>
        </p:txBody>
      </p:sp>
      <p:sp>
        <p:nvSpPr>
          <p:cNvPr id="6" name="Footer Placeholder 5">
            <a:extLst>
              <a:ext uri="{FF2B5EF4-FFF2-40B4-BE49-F238E27FC236}">
                <a16:creationId xmlns:a16="http://schemas.microsoft.com/office/drawing/2014/main" id="{C3B91208-1C8E-44E6-814A-8B581A2676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E474F45-C75A-4F69-B7AA-0A9BCF669308}"/>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0" name="Media Placeholder 9">
            <a:extLst>
              <a:ext uri="{FF2B5EF4-FFF2-40B4-BE49-F238E27FC236}">
                <a16:creationId xmlns:a16="http://schemas.microsoft.com/office/drawing/2014/main" id="{727675AA-B358-48FA-B1C1-5B98B47443DB}"/>
              </a:ext>
            </a:extLst>
          </p:cNvPr>
          <p:cNvSpPr>
            <a:spLocks noGrp="1"/>
          </p:cNvSpPr>
          <p:nvPr>
            <p:ph type="media" sz="quarter" idx="13"/>
          </p:nvPr>
        </p:nvSpPr>
        <p:spPr>
          <a:xfrm>
            <a:off x="6096000" y="2170706"/>
            <a:ext cx="4648200" cy="2610844"/>
          </a:xfrm>
          <a:prstGeom prst="rect">
            <a:avLst/>
          </a:prstGeom>
        </p:spPr>
        <p:txBody>
          <a:bodyPr/>
          <a:lstStyle>
            <a:lvl1pPr marL="0" indent="0" algn="ctr">
              <a:buNone/>
              <a:defRPr sz="1200"/>
            </a:lvl1pPr>
          </a:lstStyle>
          <a:p>
            <a:endParaRPr lang="en-US" dirty="0"/>
          </a:p>
        </p:txBody>
      </p:sp>
    </p:spTree>
    <p:extLst>
      <p:ext uri="{BB962C8B-B14F-4D97-AF65-F5344CB8AC3E}">
        <p14:creationId xmlns:p14="http://schemas.microsoft.com/office/powerpoint/2010/main" val="1445566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4F555C4-27F7-467A-9AF6-630F6B00B9E0}"/>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12/14/2023</a:t>
            </a:fld>
            <a:endParaRPr lang="en-US"/>
          </a:p>
        </p:txBody>
      </p:sp>
      <p:sp>
        <p:nvSpPr>
          <p:cNvPr id="8" name="Footer Placeholder 7">
            <a:extLst>
              <a:ext uri="{FF2B5EF4-FFF2-40B4-BE49-F238E27FC236}">
                <a16:creationId xmlns:a16="http://schemas.microsoft.com/office/drawing/2014/main" id="{DFA1C95A-1709-4B29-9F29-E98007CA5C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F7739E94-CC89-4EA9-A8FA-64E628F26AD3}"/>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2" name="Picture Placeholder 11">
            <a:extLst>
              <a:ext uri="{FF2B5EF4-FFF2-40B4-BE49-F238E27FC236}">
                <a16:creationId xmlns:a16="http://schemas.microsoft.com/office/drawing/2014/main" id="{29C241C9-AB3E-447C-B7F1-89C740012F60}"/>
              </a:ext>
            </a:extLst>
          </p:cNvPr>
          <p:cNvSpPr>
            <a:spLocks noGrp="1"/>
          </p:cNvSpPr>
          <p:nvPr>
            <p:ph type="pic" sz="quarter" idx="13"/>
          </p:nvPr>
        </p:nvSpPr>
        <p:spPr>
          <a:xfrm>
            <a:off x="708024" y="2489200"/>
            <a:ext cx="10774363" cy="2470150"/>
          </a:xfrm>
          <a:prstGeom prst="rect">
            <a:avLst/>
          </a:prstGeom>
        </p:spPr>
        <p:txBody>
          <a:bodyPr/>
          <a:lstStyle>
            <a:lvl1pPr marL="0" indent="0" algn="ctr">
              <a:buNone/>
              <a:defRPr sz="1600"/>
            </a:lvl1pPr>
          </a:lstStyle>
          <a:p>
            <a:endParaRPr lang="en-US" dirty="0"/>
          </a:p>
        </p:txBody>
      </p:sp>
    </p:spTree>
    <p:extLst>
      <p:ext uri="{BB962C8B-B14F-4D97-AF65-F5344CB8AC3E}">
        <p14:creationId xmlns:p14="http://schemas.microsoft.com/office/powerpoint/2010/main" val="249955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FFA8F3-FA82-40D0-B744-5E2C4DDDE8C8}"/>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12/14/2023</a:t>
            </a:fld>
            <a:endParaRPr lang="en-US"/>
          </a:p>
        </p:txBody>
      </p:sp>
      <p:sp>
        <p:nvSpPr>
          <p:cNvPr id="4" name="Footer Placeholder 3">
            <a:extLst>
              <a:ext uri="{FF2B5EF4-FFF2-40B4-BE49-F238E27FC236}">
                <a16:creationId xmlns:a16="http://schemas.microsoft.com/office/drawing/2014/main" id="{9EDB8BA8-6BC4-4015-A959-9EF1184B3A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49B9215-58F5-4237-86EC-D3DCA521B63E}"/>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9" name="Picture Placeholder 18">
            <a:extLst>
              <a:ext uri="{FF2B5EF4-FFF2-40B4-BE49-F238E27FC236}">
                <a16:creationId xmlns:a16="http://schemas.microsoft.com/office/drawing/2014/main" id="{117FD824-9088-47CD-BCA0-B1F4EDDBCF3C}"/>
              </a:ext>
            </a:extLst>
          </p:cNvPr>
          <p:cNvSpPr>
            <a:spLocks noGrp="1"/>
          </p:cNvSpPr>
          <p:nvPr>
            <p:ph type="pic" sz="quarter" idx="18"/>
          </p:nvPr>
        </p:nvSpPr>
        <p:spPr>
          <a:xfrm>
            <a:off x="5967472" y="708473"/>
            <a:ext cx="5523024" cy="5439915"/>
          </a:xfrm>
          <a:custGeom>
            <a:avLst/>
            <a:gdLst>
              <a:gd name="connsiteX0" fmla="*/ 0 w 5523024"/>
              <a:gd name="connsiteY0" fmla="*/ 373567 h 5439915"/>
              <a:gd name="connsiteX1" fmla="*/ 863639 w 5523024"/>
              <a:gd name="connsiteY1" fmla="*/ 373567 h 5439915"/>
              <a:gd name="connsiteX2" fmla="*/ 863639 w 5523024"/>
              <a:gd name="connsiteY2" fmla="*/ 5439915 h 5439915"/>
              <a:gd name="connsiteX3" fmla="*/ 0 w 5523024"/>
              <a:gd name="connsiteY3" fmla="*/ 5439915 h 5439915"/>
              <a:gd name="connsiteX4" fmla="*/ 1863754 w 5523024"/>
              <a:gd name="connsiteY4" fmla="*/ 373566 h 5439915"/>
              <a:gd name="connsiteX5" fmla="*/ 2727393 w 5523024"/>
              <a:gd name="connsiteY5" fmla="*/ 373566 h 5439915"/>
              <a:gd name="connsiteX6" fmla="*/ 2727393 w 5523024"/>
              <a:gd name="connsiteY6" fmla="*/ 5439915 h 5439915"/>
              <a:gd name="connsiteX7" fmla="*/ 1863754 w 5523024"/>
              <a:gd name="connsiteY7" fmla="*/ 5439915 h 5439915"/>
              <a:gd name="connsiteX8" fmla="*/ 2795631 w 5523024"/>
              <a:gd name="connsiteY8" fmla="*/ 221167 h 5439915"/>
              <a:gd name="connsiteX9" fmla="*/ 3659270 w 5523024"/>
              <a:gd name="connsiteY9" fmla="*/ 221167 h 5439915"/>
              <a:gd name="connsiteX10" fmla="*/ 3659270 w 5523024"/>
              <a:gd name="connsiteY10" fmla="*/ 5439915 h 5439915"/>
              <a:gd name="connsiteX11" fmla="*/ 2795631 w 5523024"/>
              <a:gd name="connsiteY11" fmla="*/ 5439915 h 5439915"/>
              <a:gd name="connsiteX12" fmla="*/ 4659385 w 5523024"/>
              <a:gd name="connsiteY12" fmla="*/ 221167 h 5439915"/>
              <a:gd name="connsiteX13" fmla="*/ 5523024 w 5523024"/>
              <a:gd name="connsiteY13" fmla="*/ 221167 h 5439915"/>
              <a:gd name="connsiteX14" fmla="*/ 5523024 w 5523024"/>
              <a:gd name="connsiteY14" fmla="*/ 5439915 h 5439915"/>
              <a:gd name="connsiteX15" fmla="*/ 4659385 w 5523024"/>
              <a:gd name="connsiteY15" fmla="*/ 5439915 h 5439915"/>
              <a:gd name="connsiteX16" fmla="*/ 931877 w 5523024"/>
              <a:gd name="connsiteY16" fmla="*/ 0 h 5439915"/>
              <a:gd name="connsiteX17" fmla="*/ 1795516 w 5523024"/>
              <a:gd name="connsiteY17" fmla="*/ 0 h 5439915"/>
              <a:gd name="connsiteX18" fmla="*/ 1795516 w 5523024"/>
              <a:gd name="connsiteY18" fmla="*/ 5066349 h 5439915"/>
              <a:gd name="connsiteX19" fmla="*/ 931877 w 5523024"/>
              <a:gd name="connsiteY19" fmla="*/ 5066349 h 5439915"/>
              <a:gd name="connsiteX20" fmla="*/ 3727508 w 5523024"/>
              <a:gd name="connsiteY20" fmla="*/ 0 h 5439915"/>
              <a:gd name="connsiteX21" fmla="*/ 4591147 w 5523024"/>
              <a:gd name="connsiteY21" fmla="*/ 0 h 5439915"/>
              <a:gd name="connsiteX22" fmla="*/ 4591147 w 5523024"/>
              <a:gd name="connsiteY22" fmla="*/ 5066349 h 5439915"/>
              <a:gd name="connsiteX23" fmla="*/ 3727508 w 5523024"/>
              <a:gd name="connsiteY23" fmla="*/ 5066349 h 543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3024" h="5439915">
                <a:moveTo>
                  <a:pt x="0" y="373567"/>
                </a:moveTo>
                <a:lnTo>
                  <a:pt x="863639" y="373567"/>
                </a:lnTo>
                <a:lnTo>
                  <a:pt x="863639" y="5439915"/>
                </a:lnTo>
                <a:lnTo>
                  <a:pt x="0" y="5439915"/>
                </a:lnTo>
                <a:close/>
                <a:moveTo>
                  <a:pt x="1863754" y="373566"/>
                </a:moveTo>
                <a:lnTo>
                  <a:pt x="2727393" y="373566"/>
                </a:lnTo>
                <a:lnTo>
                  <a:pt x="2727393" y="5439915"/>
                </a:lnTo>
                <a:lnTo>
                  <a:pt x="1863754" y="5439915"/>
                </a:lnTo>
                <a:close/>
                <a:moveTo>
                  <a:pt x="2795631" y="221167"/>
                </a:moveTo>
                <a:lnTo>
                  <a:pt x="3659270" y="221167"/>
                </a:lnTo>
                <a:lnTo>
                  <a:pt x="3659270" y="5439915"/>
                </a:lnTo>
                <a:lnTo>
                  <a:pt x="2795631" y="5439915"/>
                </a:lnTo>
                <a:close/>
                <a:moveTo>
                  <a:pt x="4659385" y="221167"/>
                </a:moveTo>
                <a:lnTo>
                  <a:pt x="5523024" y="221167"/>
                </a:lnTo>
                <a:lnTo>
                  <a:pt x="5523024" y="5439915"/>
                </a:lnTo>
                <a:lnTo>
                  <a:pt x="4659385" y="5439915"/>
                </a:lnTo>
                <a:close/>
                <a:moveTo>
                  <a:pt x="931877" y="0"/>
                </a:moveTo>
                <a:lnTo>
                  <a:pt x="1795516" y="0"/>
                </a:lnTo>
                <a:lnTo>
                  <a:pt x="1795516" y="5066349"/>
                </a:lnTo>
                <a:lnTo>
                  <a:pt x="931877" y="5066349"/>
                </a:lnTo>
                <a:close/>
                <a:moveTo>
                  <a:pt x="3727508" y="0"/>
                </a:moveTo>
                <a:lnTo>
                  <a:pt x="4591147" y="0"/>
                </a:lnTo>
                <a:lnTo>
                  <a:pt x="4591147" y="5066349"/>
                </a:lnTo>
                <a:lnTo>
                  <a:pt x="3727508" y="5066349"/>
                </a:lnTo>
                <a:close/>
              </a:path>
            </a:pathLst>
          </a:custGeom>
        </p:spPr>
        <p:txBody>
          <a:bodyPr wrap="square">
            <a:noAutofit/>
          </a:bodyPr>
          <a:lstStyle>
            <a:lvl1pPr>
              <a:defRPr sz="1200"/>
            </a:lvl1pPr>
          </a:lstStyle>
          <a:p>
            <a:endParaRPr lang="en-US" dirty="0"/>
          </a:p>
        </p:txBody>
      </p:sp>
      <p:sp>
        <p:nvSpPr>
          <p:cNvPr id="18" name="Text Placeholder 17">
            <a:extLst>
              <a:ext uri="{FF2B5EF4-FFF2-40B4-BE49-F238E27FC236}">
                <a16:creationId xmlns:a16="http://schemas.microsoft.com/office/drawing/2014/main" id="{9659E25B-AC41-4220-B7EB-4171260D110F}"/>
              </a:ext>
            </a:extLst>
          </p:cNvPr>
          <p:cNvSpPr>
            <a:spLocks noGrp="1"/>
          </p:cNvSpPr>
          <p:nvPr>
            <p:ph type="body" sz="quarter" idx="19" hasCustomPrompt="1"/>
          </p:nvPr>
        </p:nvSpPr>
        <p:spPr>
          <a:xfrm>
            <a:off x="1234440" y="1311966"/>
            <a:ext cx="4114800" cy="1317597"/>
          </a:xfrm>
          <a:prstGeom prst="rect">
            <a:avLst/>
          </a:prstGeom>
        </p:spPr>
        <p:txBody>
          <a:bodyPr/>
          <a:lstStyle>
            <a:lvl1pPr marL="0" indent="0" algn="r">
              <a:buNone/>
              <a:defRPr sz="4000" b="1">
                <a:solidFill>
                  <a:schemeClr val="bg2">
                    <a:lumMod val="25000"/>
                  </a:schemeClr>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744361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860B9-12F7-48F6-B828-46F31879C315}"/>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12/14/2023</a:t>
            </a:fld>
            <a:endParaRPr lang="en-US"/>
          </a:p>
        </p:txBody>
      </p:sp>
      <p:sp>
        <p:nvSpPr>
          <p:cNvPr id="3" name="Footer Placeholder 2">
            <a:extLst>
              <a:ext uri="{FF2B5EF4-FFF2-40B4-BE49-F238E27FC236}">
                <a16:creationId xmlns:a16="http://schemas.microsoft.com/office/drawing/2014/main" id="{64B30C79-6282-4A98-B155-3483B56D47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2562DD2-3853-45D2-B2FE-FE6EF9F86C0A}"/>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Tree>
    <p:extLst>
      <p:ext uri="{BB962C8B-B14F-4D97-AF65-F5344CB8AC3E}">
        <p14:creationId xmlns:p14="http://schemas.microsoft.com/office/powerpoint/2010/main" val="2629212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5F2F400-9E5F-4582-A7D1-E4F7E09C175B}"/>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12/14/2023</a:t>
            </a:fld>
            <a:endParaRPr lang="en-US"/>
          </a:p>
        </p:txBody>
      </p:sp>
      <p:sp>
        <p:nvSpPr>
          <p:cNvPr id="6" name="Footer Placeholder 5">
            <a:extLst>
              <a:ext uri="{FF2B5EF4-FFF2-40B4-BE49-F238E27FC236}">
                <a16:creationId xmlns:a16="http://schemas.microsoft.com/office/drawing/2014/main" id="{0D5DF9C8-6927-41D9-BE4B-36351B002A4B}"/>
              </a:ext>
            </a:extLst>
          </p:cNvPr>
          <p:cNvSpPr>
            <a:spLocks noGrp="1"/>
          </p:cNvSpPr>
          <p:nvPr>
            <p:ph type="ftr" sz="quarter" idx="11"/>
          </p:nvPr>
        </p:nvSpPr>
        <p:spPr>
          <a:xfrm>
            <a:off x="4038600" y="6356350"/>
            <a:ext cx="2289629"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DC5920-40A0-48F2-811D-C0761FD18232}"/>
              </a:ext>
            </a:extLst>
          </p:cNvPr>
          <p:cNvSpPr>
            <a:spLocks noGrp="1"/>
          </p:cNvSpPr>
          <p:nvPr>
            <p:ph type="sldNum" sz="quarter" idx="12"/>
          </p:nvPr>
        </p:nvSpPr>
        <p:spPr>
          <a:xfrm>
            <a:off x="11553368" y="6356350"/>
            <a:ext cx="555171" cy="365125"/>
          </a:xfrm>
          <a:prstGeom prst="rect">
            <a:avLst/>
          </a:prstGeom>
        </p:spPr>
        <p:txBody>
          <a:bodyPr/>
          <a:lstStyle/>
          <a:p>
            <a:fld id="{B1DC0A37-4417-4D92-ACF4-CB362CCBE5D2}" type="slidenum">
              <a:rPr lang="en-US" smtClean="0"/>
              <a:t>‹#›</a:t>
            </a:fld>
            <a:endParaRPr lang="en-US"/>
          </a:p>
        </p:txBody>
      </p:sp>
      <p:sp>
        <p:nvSpPr>
          <p:cNvPr id="11" name="Picture Placeholder 9">
            <a:extLst>
              <a:ext uri="{FF2B5EF4-FFF2-40B4-BE49-F238E27FC236}">
                <a16:creationId xmlns:a16="http://schemas.microsoft.com/office/drawing/2014/main" id="{98A3D746-68AF-4D14-93D1-5CC4B1854F44}"/>
              </a:ext>
            </a:extLst>
          </p:cNvPr>
          <p:cNvSpPr>
            <a:spLocks noGrp="1"/>
          </p:cNvSpPr>
          <p:nvPr>
            <p:ph type="pic" sz="quarter" idx="14"/>
          </p:nvPr>
        </p:nvSpPr>
        <p:spPr>
          <a:xfrm>
            <a:off x="6923372" y="-815154"/>
            <a:ext cx="1797782" cy="1799726"/>
          </a:xfrm>
          <a:prstGeom prst="ellipse">
            <a:avLst/>
          </a:prstGeom>
        </p:spPr>
        <p:txBody>
          <a:bodyPr/>
          <a:lstStyle>
            <a:lvl1pPr marL="0" indent="0" algn="ctr">
              <a:buNone/>
              <a:defRPr sz="1400"/>
            </a:lvl1pPr>
          </a:lstStyle>
          <a:p>
            <a:endParaRPr lang="en-US" dirty="0"/>
          </a:p>
        </p:txBody>
      </p:sp>
      <p:sp>
        <p:nvSpPr>
          <p:cNvPr id="12" name="Picture Placeholder 9">
            <a:extLst>
              <a:ext uri="{FF2B5EF4-FFF2-40B4-BE49-F238E27FC236}">
                <a16:creationId xmlns:a16="http://schemas.microsoft.com/office/drawing/2014/main" id="{6CCCCBC0-1866-4FE8-B263-52676651F5CF}"/>
              </a:ext>
            </a:extLst>
          </p:cNvPr>
          <p:cNvSpPr>
            <a:spLocks noGrp="1"/>
          </p:cNvSpPr>
          <p:nvPr>
            <p:ph type="pic" sz="quarter" idx="15"/>
          </p:nvPr>
        </p:nvSpPr>
        <p:spPr>
          <a:xfrm>
            <a:off x="6923372" y="1275393"/>
            <a:ext cx="1797782" cy="1799726"/>
          </a:xfrm>
          <a:prstGeom prst="ellipse">
            <a:avLst/>
          </a:prstGeom>
        </p:spPr>
        <p:txBody>
          <a:bodyPr/>
          <a:lstStyle>
            <a:lvl1pPr marL="0" indent="0" algn="ctr">
              <a:buNone/>
              <a:defRPr sz="1400"/>
            </a:lvl1pPr>
          </a:lstStyle>
          <a:p>
            <a:endParaRPr lang="en-US" dirty="0"/>
          </a:p>
        </p:txBody>
      </p:sp>
      <p:sp>
        <p:nvSpPr>
          <p:cNvPr id="13" name="Picture Placeholder 9">
            <a:extLst>
              <a:ext uri="{FF2B5EF4-FFF2-40B4-BE49-F238E27FC236}">
                <a16:creationId xmlns:a16="http://schemas.microsoft.com/office/drawing/2014/main" id="{66D321B2-47AC-48CA-A41B-895BA90C057D}"/>
              </a:ext>
            </a:extLst>
          </p:cNvPr>
          <p:cNvSpPr>
            <a:spLocks noGrp="1"/>
          </p:cNvSpPr>
          <p:nvPr>
            <p:ph type="pic" sz="quarter" idx="16"/>
          </p:nvPr>
        </p:nvSpPr>
        <p:spPr>
          <a:xfrm>
            <a:off x="6923372" y="3365940"/>
            <a:ext cx="1797782" cy="1799726"/>
          </a:xfrm>
          <a:prstGeom prst="ellipse">
            <a:avLst/>
          </a:prstGeom>
        </p:spPr>
        <p:txBody>
          <a:bodyPr/>
          <a:lstStyle>
            <a:lvl1pPr marL="0" indent="0" algn="ctr">
              <a:buNone/>
              <a:defRPr sz="1400"/>
            </a:lvl1pPr>
          </a:lstStyle>
          <a:p>
            <a:endParaRPr lang="en-US" dirty="0"/>
          </a:p>
        </p:txBody>
      </p:sp>
      <p:sp>
        <p:nvSpPr>
          <p:cNvPr id="14" name="Picture Placeholder 9">
            <a:extLst>
              <a:ext uri="{FF2B5EF4-FFF2-40B4-BE49-F238E27FC236}">
                <a16:creationId xmlns:a16="http://schemas.microsoft.com/office/drawing/2014/main" id="{DD06B7E9-BC44-47F4-A75B-8334E2FD52FC}"/>
              </a:ext>
            </a:extLst>
          </p:cNvPr>
          <p:cNvSpPr>
            <a:spLocks noGrp="1"/>
          </p:cNvSpPr>
          <p:nvPr>
            <p:ph type="pic" sz="quarter" idx="17"/>
          </p:nvPr>
        </p:nvSpPr>
        <p:spPr>
          <a:xfrm>
            <a:off x="6923372" y="5456487"/>
            <a:ext cx="1797782" cy="1799726"/>
          </a:xfrm>
          <a:prstGeom prst="ellipse">
            <a:avLst/>
          </a:prstGeom>
        </p:spPr>
        <p:txBody>
          <a:bodyPr/>
          <a:lstStyle>
            <a:lvl1pPr marL="0" indent="0" algn="ctr">
              <a:buNone/>
              <a:defRPr sz="1400"/>
            </a:lvl1pPr>
          </a:lstStyle>
          <a:p>
            <a:endParaRPr lang="en-US" dirty="0"/>
          </a:p>
        </p:txBody>
      </p:sp>
      <p:sp>
        <p:nvSpPr>
          <p:cNvPr id="17" name="Picture Placeholder 9">
            <a:extLst>
              <a:ext uri="{FF2B5EF4-FFF2-40B4-BE49-F238E27FC236}">
                <a16:creationId xmlns:a16="http://schemas.microsoft.com/office/drawing/2014/main" id="{1EE47DD6-AC01-432C-831F-77586BCC3BBA}"/>
              </a:ext>
            </a:extLst>
          </p:cNvPr>
          <p:cNvSpPr>
            <a:spLocks noGrp="1"/>
          </p:cNvSpPr>
          <p:nvPr>
            <p:ph type="pic" sz="quarter" idx="20"/>
          </p:nvPr>
        </p:nvSpPr>
        <p:spPr>
          <a:xfrm>
            <a:off x="8978482" y="4428556"/>
            <a:ext cx="1797782" cy="1799726"/>
          </a:xfrm>
          <a:prstGeom prst="ellipse">
            <a:avLst/>
          </a:prstGeom>
        </p:spPr>
        <p:txBody>
          <a:bodyPr/>
          <a:lstStyle>
            <a:lvl1pPr marL="0" indent="0" algn="ctr">
              <a:buNone/>
              <a:defRPr sz="1400"/>
            </a:lvl1pPr>
          </a:lstStyle>
          <a:p>
            <a:endParaRPr lang="en-US" dirty="0"/>
          </a:p>
        </p:txBody>
      </p:sp>
      <p:sp>
        <p:nvSpPr>
          <p:cNvPr id="22" name="Picture Placeholder 9">
            <a:extLst>
              <a:ext uri="{FF2B5EF4-FFF2-40B4-BE49-F238E27FC236}">
                <a16:creationId xmlns:a16="http://schemas.microsoft.com/office/drawing/2014/main" id="{59FAF888-D431-4CC6-9CBB-1514477596E1}"/>
              </a:ext>
            </a:extLst>
          </p:cNvPr>
          <p:cNvSpPr>
            <a:spLocks noGrp="1"/>
          </p:cNvSpPr>
          <p:nvPr>
            <p:ph type="pic" sz="quarter" idx="25"/>
          </p:nvPr>
        </p:nvSpPr>
        <p:spPr>
          <a:xfrm>
            <a:off x="8978482" y="2338009"/>
            <a:ext cx="1797782" cy="1799726"/>
          </a:xfrm>
          <a:prstGeom prst="ellipse">
            <a:avLst/>
          </a:prstGeom>
        </p:spPr>
        <p:txBody>
          <a:bodyPr/>
          <a:lstStyle>
            <a:lvl1pPr marL="0" indent="0" algn="ctr">
              <a:buNone/>
              <a:defRPr sz="1400"/>
            </a:lvl1pPr>
          </a:lstStyle>
          <a:p>
            <a:endParaRPr lang="en-US" dirty="0"/>
          </a:p>
        </p:txBody>
      </p:sp>
      <p:sp>
        <p:nvSpPr>
          <p:cNvPr id="23" name="Picture Placeholder 9">
            <a:extLst>
              <a:ext uri="{FF2B5EF4-FFF2-40B4-BE49-F238E27FC236}">
                <a16:creationId xmlns:a16="http://schemas.microsoft.com/office/drawing/2014/main" id="{0478865B-212C-4302-A6B0-F235E543759A}"/>
              </a:ext>
            </a:extLst>
          </p:cNvPr>
          <p:cNvSpPr>
            <a:spLocks noGrp="1"/>
          </p:cNvSpPr>
          <p:nvPr>
            <p:ph type="pic" sz="quarter" idx="26"/>
          </p:nvPr>
        </p:nvSpPr>
        <p:spPr>
          <a:xfrm>
            <a:off x="8978482" y="247462"/>
            <a:ext cx="1797782" cy="1799726"/>
          </a:xfrm>
          <a:prstGeom prst="ellipse">
            <a:avLst/>
          </a:prstGeom>
        </p:spPr>
        <p:txBody>
          <a:bodyPr/>
          <a:lstStyle>
            <a:lvl1pPr marL="0" indent="0" algn="ctr">
              <a:buNone/>
              <a:defRPr sz="1400"/>
            </a:lvl1pPr>
          </a:lstStyle>
          <a:p>
            <a:endParaRPr lang="en-US" dirty="0"/>
          </a:p>
        </p:txBody>
      </p:sp>
    </p:spTree>
    <p:extLst>
      <p:ext uri="{BB962C8B-B14F-4D97-AF65-F5344CB8AC3E}">
        <p14:creationId xmlns:p14="http://schemas.microsoft.com/office/powerpoint/2010/main" val="2444406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C44E1E4-126D-48C8-B652-245BC93D7F94}"/>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12/14/2023</a:t>
            </a:fld>
            <a:endParaRPr lang="en-US"/>
          </a:p>
        </p:txBody>
      </p:sp>
      <p:sp>
        <p:nvSpPr>
          <p:cNvPr id="6" name="Footer Placeholder 5">
            <a:extLst>
              <a:ext uri="{FF2B5EF4-FFF2-40B4-BE49-F238E27FC236}">
                <a16:creationId xmlns:a16="http://schemas.microsoft.com/office/drawing/2014/main" id="{DCE8E7B6-1D5D-4DFE-BFB8-08F12C7787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1714FEF-A5E7-483F-AFB4-D741EB93703C}"/>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AC6D0CA0-1FA0-40A1-AC43-E1C6DDD6359F}"/>
              </a:ext>
            </a:extLst>
          </p:cNvPr>
          <p:cNvSpPr>
            <a:spLocks noGrp="1"/>
          </p:cNvSpPr>
          <p:nvPr>
            <p:ph type="pic" sz="quarter" idx="13"/>
          </p:nvPr>
        </p:nvSpPr>
        <p:spPr>
          <a:xfrm>
            <a:off x="6702620" y="2298691"/>
            <a:ext cx="663934" cy="663934"/>
          </a:xfrm>
          <a:prstGeom prst="ellipse">
            <a:avLst/>
          </a:prstGeom>
        </p:spPr>
        <p:txBody>
          <a:bodyPr/>
          <a:lstStyle>
            <a:lvl1pPr marL="0" indent="0" algn="ctr">
              <a:buNone/>
              <a:defRPr sz="800"/>
            </a:lvl1pPr>
          </a:lstStyle>
          <a:p>
            <a:endParaRPr lang="en-US" dirty="0"/>
          </a:p>
        </p:txBody>
      </p:sp>
      <p:sp>
        <p:nvSpPr>
          <p:cNvPr id="20" name="Picture Placeholder 8">
            <a:extLst>
              <a:ext uri="{FF2B5EF4-FFF2-40B4-BE49-F238E27FC236}">
                <a16:creationId xmlns:a16="http://schemas.microsoft.com/office/drawing/2014/main" id="{FA29A77C-7228-4831-A8C9-8594391E06C3}"/>
              </a:ext>
            </a:extLst>
          </p:cNvPr>
          <p:cNvSpPr>
            <a:spLocks noGrp="1"/>
          </p:cNvSpPr>
          <p:nvPr>
            <p:ph type="pic" sz="quarter" idx="14"/>
          </p:nvPr>
        </p:nvSpPr>
        <p:spPr>
          <a:xfrm>
            <a:off x="6702620" y="4117009"/>
            <a:ext cx="663934" cy="663934"/>
          </a:xfrm>
          <a:prstGeom prst="ellipse">
            <a:avLst/>
          </a:prstGeom>
        </p:spPr>
        <p:txBody>
          <a:bodyPr/>
          <a:lstStyle>
            <a:lvl1pPr marL="0" indent="0" algn="ctr">
              <a:buNone/>
              <a:defRPr sz="800"/>
            </a:lvl1pPr>
          </a:lstStyle>
          <a:p>
            <a:endParaRPr lang="en-US" dirty="0"/>
          </a:p>
        </p:txBody>
      </p:sp>
      <p:sp>
        <p:nvSpPr>
          <p:cNvPr id="21" name="Picture Placeholder 8">
            <a:extLst>
              <a:ext uri="{FF2B5EF4-FFF2-40B4-BE49-F238E27FC236}">
                <a16:creationId xmlns:a16="http://schemas.microsoft.com/office/drawing/2014/main" id="{18D74219-4053-40B5-9E43-F0EE666D45D9}"/>
              </a:ext>
            </a:extLst>
          </p:cNvPr>
          <p:cNvSpPr>
            <a:spLocks noGrp="1"/>
          </p:cNvSpPr>
          <p:nvPr>
            <p:ph type="pic" sz="quarter" idx="15"/>
          </p:nvPr>
        </p:nvSpPr>
        <p:spPr>
          <a:xfrm>
            <a:off x="4791162" y="3254169"/>
            <a:ext cx="663934" cy="663934"/>
          </a:xfrm>
          <a:prstGeom prst="ellipse">
            <a:avLst/>
          </a:prstGeom>
        </p:spPr>
        <p:txBody>
          <a:bodyPr/>
          <a:lstStyle>
            <a:lvl1pPr marL="0" indent="0" algn="ctr">
              <a:buNone/>
              <a:defRPr sz="800"/>
            </a:lvl1pPr>
          </a:lstStyle>
          <a:p>
            <a:endParaRPr lang="en-US" dirty="0"/>
          </a:p>
        </p:txBody>
      </p:sp>
      <p:sp>
        <p:nvSpPr>
          <p:cNvPr id="22" name="Picture Placeholder 8">
            <a:extLst>
              <a:ext uri="{FF2B5EF4-FFF2-40B4-BE49-F238E27FC236}">
                <a16:creationId xmlns:a16="http://schemas.microsoft.com/office/drawing/2014/main" id="{13731221-BE82-4959-B49B-6F1091980358}"/>
              </a:ext>
            </a:extLst>
          </p:cNvPr>
          <p:cNvSpPr>
            <a:spLocks noGrp="1"/>
          </p:cNvSpPr>
          <p:nvPr>
            <p:ph type="pic" sz="quarter" idx="16"/>
          </p:nvPr>
        </p:nvSpPr>
        <p:spPr>
          <a:xfrm>
            <a:off x="4791162" y="5009601"/>
            <a:ext cx="663934" cy="663934"/>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594152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EF3BF7B4-B242-4EC2-B7C0-8626DD6534A7}"/>
              </a:ext>
            </a:extLst>
          </p:cNvPr>
          <p:cNvSpPr/>
          <p:nvPr userDrawn="1"/>
        </p:nvSpPr>
        <p:spPr>
          <a:xfrm>
            <a:off x="0" y="0"/>
            <a:ext cx="12191999" cy="6858000"/>
          </a:xfrm>
          <a:prstGeom prst="frame">
            <a:avLst>
              <a:gd name="adj1" fmla="val 102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9404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D3571DE-5601-65CC-9622-8E08BC51F38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58" b="95528" l="9961" r="98372">
                        <a14:foregroundMark x1="32422" y1="93598" x2="40951" y2="95630"/>
                        <a14:foregroundMark x1="92383" y1="95630" x2="92383" y2="95630"/>
                        <a14:foregroundMark x1="98372" y1="93089" x2="98372" y2="93089"/>
                      </a14:backgroundRemoval>
                    </a14:imgEffect>
                  </a14:imgLayer>
                </a14:imgProps>
              </a:ext>
              <a:ext uri="{28A0092B-C50C-407E-A947-70E740481C1C}">
                <a14:useLocalDpi xmlns:a14="http://schemas.microsoft.com/office/drawing/2010/main" val="0"/>
              </a:ext>
            </a:extLst>
          </a:blip>
          <a:stretch>
            <a:fillRect/>
          </a:stretch>
        </p:blipFill>
        <p:spPr>
          <a:xfrm>
            <a:off x="4388530" y="1628407"/>
            <a:ext cx="7076639" cy="4523984"/>
          </a:xfrm>
          <a:prstGeom prst="rect">
            <a:avLst/>
          </a:prstGeom>
        </p:spPr>
      </p:pic>
      <p:pic>
        <p:nvPicPr>
          <p:cNvPr id="12" name="Picture 11" descr="A logo with a blue and grey triangle&#10;&#10;Description automatically generated">
            <a:extLst>
              <a:ext uri="{FF2B5EF4-FFF2-40B4-BE49-F238E27FC236}">
                <a16:creationId xmlns:a16="http://schemas.microsoft.com/office/drawing/2014/main" id="{15346FDB-EB91-FFA5-043E-C856B4C25371}"/>
              </a:ext>
            </a:extLst>
          </p:cNvPr>
          <p:cNvPicPr>
            <a:picLocks noChangeAspect="1"/>
          </p:cNvPicPr>
          <p:nvPr/>
        </p:nvPicPr>
        <p:blipFill rotWithShape="1">
          <a:blip r:embed="rId4">
            <a:extLst>
              <a:ext uri="{28A0092B-C50C-407E-A947-70E740481C1C}">
                <a14:useLocalDpi xmlns:a14="http://schemas.microsoft.com/office/drawing/2010/main" val="0"/>
              </a:ext>
            </a:extLst>
          </a:blip>
          <a:srcRect l="39684" t="31521" r="41070" b="40109"/>
          <a:stretch/>
        </p:blipFill>
        <p:spPr>
          <a:xfrm rot="20280514">
            <a:off x="6961423" y="2933371"/>
            <a:ext cx="902242" cy="971932"/>
          </a:xfrm>
          <a:prstGeom prst="rect">
            <a:avLst/>
          </a:prstGeom>
        </p:spPr>
      </p:pic>
      <p:sp>
        <p:nvSpPr>
          <p:cNvPr id="16" name="TextBox 15">
            <a:extLst>
              <a:ext uri="{FF2B5EF4-FFF2-40B4-BE49-F238E27FC236}">
                <a16:creationId xmlns:a16="http://schemas.microsoft.com/office/drawing/2014/main" id="{2470C56B-AF62-A285-290F-E80FAA0E12E0}"/>
              </a:ext>
            </a:extLst>
          </p:cNvPr>
          <p:cNvSpPr txBox="1"/>
          <p:nvPr/>
        </p:nvSpPr>
        <p:spPr>
          <a:xfrm flipH="1">
            <a:off x="1622790" y="2069579"/>
            <a:ext cx="3931597" cy="923330"/>
          </a:xfrm>
          <a:prstGeom prst="rect">
            <a:avLst/>
          </a:prstGeom>
          <a:noFill/>
        </p:spPr>
        <p:txBody>
          <a:bodyPr wrap="square" rtlCol="0">
            <a:spAutoFit/>
          </a:bodyPr>
          <a:lstStyle/>
          <a:p>
            <a:r>
              <a:rPr lang="en-US" sz="5400" dirty="0">
                <a:solidFill>
                  <a:srgbClr val="373EB2"/>
                </a:solidFill>
              </a:rPr>
              <a:t>LEARN</a:t>
            </a:r>
            <a:r>
              <a:rPr lang="en-US" sz="5400" dirty="0">
                <a:solidFill>
                  <a:srgbClr val="ADADAD"/>
                </a:solidFill>
              </a:rPr>
              <a:t>LANCE</a:t>
            </a:r>
            <a:endParaRPr lang="aa-ET" sz="5400" dirty="0">
              <a:solidFill>
                <a:srgbClr val="ADADAD"/>
              </a:solidFill>
            </a:endParaRPr>
          </a:p>
        </p:txBody>
      </p:sp>
      <p:grpSp>
        <p:nvGrpSpPr>
          <p:cNvPr id="20" name="Group 19">
            <a:extLst>
              <a:ext uri="{FF2B5EF4-FFF2-40B4-BE49-F238E27FC236}">
                <a16:creationId xmlns:a16="http://schemas.microsoft.com/office/drawing/2014/main" id="{D6EB99D2-E456-853B-D587-E388B3097E15}"/>
              </a:ext>
            </a:extLst>
          </p:cNvPr>
          <p:cNvGrpSpPr/>
          <p:nvPr/>
        </p:nvGrpSpPr>
        <p:grpSpPr>
          <a:xfrm>
            <a:off x="1880767" y="4225939"/>
            <a:ext cx="3020329" cy="1346725"/>
            <a:chOff x="1363345" y="4800600"/>
            <a:chExt cx="2165350" cy="693420"/>
          </a:xfrm>
        </p:grpSpPr>
        <p:sp>
          <p:nvSpPr>
            <p:cNvPr id="21" name="Rectangle 20">
              <a:extLst>
                <a:ext uri="{FF2B5EF4-FFF2-40B4-BE49-F238E27FC236}">
                  <a16:creationId xmlns:a16="http://schemas.microsoft.com/office/drawing/2014/main" id="{D390F06E-35CE-A996-87B7-63608B686719}"/>
                </a:ext>
              </a:extLst>
            </p:cNvPr>
            <p:cNvSpPr/>
            <p:nvPr/>
          </p:nvSpPr>
          <p:spPr>
            <a:xfrm>
              <a:off x="1363345" y="4800600"/>
              <a:ext cx="2165350" cy="693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73696F9-986C-B9A1-D0A5-0166F56C350D}"/>
                </a:ext>
              </a:extLst>
            </p:cNvPr>
            <p:cNvGrpSpPr/>
            <p:nvPr/>
          </p:nvGrpSpPr>
          <p:grpSpPr>
            <a:xfrm>
              <a:off x="1449188" y="4804470"/>
              <a:ext cx="2043145" cy="583302"/>
              <a:chOff x="1744912" y="4072406"/>
              <a:chExt cx="2043145" cy="583302"/>
            </a:xfrm>
          </p:grpSpPr>
          <p:sp>
            <p:nvSpPr>
              <p:cNvPr id="23" name="TextBox 22">
                <a:extLst>
                  <a:ext uri="{FF2B5EF4-FFF2-40B4-BE49-F238E27FC236}">
                    <a16:creationId xmlns:a16="http://schemas.microsoft.com/office/drawing/2014/main" id="{5DED1B9D-39ED-389C-FD49-CFD6096878B1}"/>
                  </a:ext>
                </a:extLst>
              </p:cNvPr>
              <p:cNvSpPr txBox="1"/>
              <p:nvPr/>
            </p:nvSpPr>
            <p:spPr>
              <a:xfrm>
                <a:off x="1809554" y="4378709"/>
                <a:ext cx="1913853" cy="276999"/>
              </a:xfrm>
              <a:prstGeom prst="rect">
                <a:avLst/>
              </a:prstGeom>
              <a:noFill/>
            </p:spPr>
            <p:txBody>
              <a:bodyPr wrap="square" rtlCol="0">
                <a:spAutoFit/>
              </a:bodyPr>
              <a:lstStyle/>
              <a:p>
                <a:pPr algn="ctr"/>
                <a:r>
                  <a:rPr lang="en-US" sz="1200" dirty="0">
                    <a:solidFill>
                      <a:schemeClr val="bg1">
                        <a:lumMod val="50000"/>
                      </a:schemeClr>
                    </a:solidFill>
                    <a:latin typeface="Tw Cen MT" panose="020B0602020104020603" pitchFamily="34" charset="0"/>
                    <a:ea typeface="Tahoma" panose="020B0604030504040204" pitchFamily="34" charset="0"/>
                    <a:cs typeface="Arial" panose="020B0604020202020204" pitchFamily="34" charset="0"/>
                  </a:rPr>
                  <a:t>Submitted To:</a:t>
                </a:r>
              </a:p>
            </p:txBody>
          </p:sp>
          <p:sp>
            <p:nvSpPr>
              <p:cNvPr id="24" name="TextBox 23">
                <a:extLst>
                  <a:ext uri="{FF2B5EF4-FFF2-40B4-BE49-F238E27FC236}">
                    <a16:creationId xmlns:a16="http://schemas.microsoft.com/office/drawing/2014/main" id="{373D9507-623C-0B40-0731-C51242CA1D47}"/>
                  </a:ext>
                </a:extLst>
              </p:cNvPr>
              <p:cNvSpPr txBox="1"/>
              <p:nvPr/>
            </p:nvSpPr>
            <p:spPr>
              <a:xfrm>
                <a:off x="1744912" y="4072406"/>
                <a:ext cx="2043145" cy="400110"/>
              </a:xfrm>
              <a:prstGeom prst="rect">
                <a:avLst/>
              </a:prstGeom>
              <a:noFill/>
            </p:spPr>
            <p:txBody>
              <a:bodyPr wrap="square" rtlCol="0">
                <a:spAutoFit/>
              </a:bodyPr>
              <a:lstStyle/>
              <a:p>
                <a:pPr algn="ctr"/>
                <a:r>
                  <a:rPr lang="en-US" sz="2000" b="1" dirty="0">
                    <a:solidFill>
                      <a:srgbClr val="373EB2"/>
                    </a:solidFill>
                    <a:latin typeface="Tw Cen MT" panose="020B0602020104020603" pitchFamily="34" charset="0"/>
                    <a:ea typeface="Tahoma" panose="020B0604030504040204" pitchFamily="34" charset="0"/>
                    <a:cs typeface="Arial" panose="020B0604020202020204" pitchFamily="34" charset="0"/>
                  </a:rPr>
                  <a:t>RESS PROJECT</a:t>
                </a:r>
              </a:p>
            </p:txBody>
          </p:sp>
        </p:grpSp>
      </p:grpSp>
      <p:cxnSp>
        <p:nvCxnSpPr>
          <p:cNvPr id="25" name="Straight Connector 24">
            <a:extLst>
              <a:ext uri="{FF2B5EF4-FFF2-40B4-BE49-F238E27FC236}">
                <a16:creationId xmlns:a16="http://schemas.microsoft.com/office/drawing/2014/main" id="{1F33EDDA-1900-E91C-C51C-98AF4B11B9F3}"/>
              </a:ext>
            </a:extLst>
          </p:cNvPr>
          <p:cNvCxnSpPr>
            <a:cxnSpLocks/>
          </p:cNvCxnSpPr>
          <p:nvPr/>
        </p:nvCxnSpPr>
        <p:spPr>
          <a:xfrm>
            <a:off x="710895" y="715889"/>
            <a:ext cx="2877694"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B8610CEA-B57E-2EC1-49DA-172904B5C337}"/>
              </a:ext>
            </a:extLst>
          </p:cNvPr>
          <p:cNvCxnSpPr>
            <a:cxnSpLocks/>
          </p:cNvCxnSpPr>
          <p:nvPr/>
        </p:nvCxnSpPr>
        <p:spPr>
          <a:xfrm>
            <a:off x="8573900" y="6147486"/>
            <a:ext cx="2877694"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DBD1D46F-DF13-FEF1-9A89-A04219491B28}"/>
              </a:ext>
            </a:extLst>
          </p:cNvPr>
          <p:cNvCxnSpPr>
            <a:cxnSpLocks/>
          </p:cNvCxnSpPr>
          <p:nvPr/>
        </p:nvCxnSpPr>
        <p:spPr>
          <a:xfrm>
            <a:off x="710895" y="715889"/>
            <a:ext cx="0" cy="245288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967A43A4-E404-3D6D-35FB-3C2C0E3D4917}"/>
              </a:ext>
            </a:extLst>
          </p:cNvPr>
          <p:cNvCxnSpPr>
            <a:cxnSpLocks/>
          </p:cNvCxnSpPr>
          <p:nvPr/>
        </p:nvCxnSpPr>
        <p:spPr>
          <a:xfrm>
            <a:off x="11457816" y="3695178"/>
            <a:ext cx="0" cy="2452881"/>
          </a:xfrm>
          <a:prstGeom prst="line">
            <a:avLst/>
          </a:prstGeom>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588757D0-0F4C-C873-30B2-3E25E40CA6D6}"/>
              </a:ext>
            </a:extLst>
          </p:cNvPr>
          <p:cNvSpPr txBox="1"/>
          <p:nvPr/>
        </p:nvSpPr>
        <p:spPr>
          <a:xfrm>
            <a:off x="2051224" y="5043708"/>
            <a:ext cx="2849872" cy="323165"/>
          </a:xfrm>
          <a:prstGeom prst="rect">
            <a:avLst/>
          </a:prstGeom>
          <a:noFill/>
        </p:spPr>
        <p:txBody>
          <a:bodyPr wrap="square" rtlCol="0">
            <a:spAutoFit/>
          </a:bodyPr>
          <a:lstStyle/>
          <a:p>
            <a:pPr algn="ctr"/>
            <a:r>
              <a:rPr lang="en-US" sz="1500" b="1" dirty="0">
                <a:solidFill>
                  <a:srgbClr val="373EB2"/>
                </a:solidFill>
                <a:latin typeface="Tw Cen MT" panose="020B0602020104020603" pitchFamily="34" charset="0"/>
                <a:ea typeface="Tahoma" panose="020B0604030504040204" pitchFamily="34" charset="0"/>
                <a:cs typeface="Arial" panose="020B0604020202020204" pitchFamily="34" charset="0"/>
              </a:rPr>
              <a:t>MR. UBAID AFTAB CHAWLA</a:t>
            </a:r>
          </a:p>
        </p:txBody>
      </p:sp>
    </p:spTree>
    <p:extLst>
      <p:ext uri="{BB962C8B-B14F-4D97-AF65-F5344CB8AC3E}">
        <p14:creationId xmlns:p14="http://schemas.microsoft.com/office/powerpoint/2010/main" val="8354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D43DA5A-704B-465F-8301-C37F6853ED16}"/>
              </a:ext>
            </a:extLst>
          </p:cNvPr>
          <p:cNvSpPr/>
          <p:nvPr/>
        </p:nvSpPr>
        <p:spPr>
          <a:xfrm>
            <a:off x="8786813" y="68320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F8062705-3B1C-43A5-82F5-6ABD3DA38D14}"/>
              </a:ext>
            </a:extLst>
          </p:cNvPr>
          <p:cNvSpPr txBox="1"/>
          <p:nvPr/>
        </p:nvSpPr>
        <p:spPr>
          <a:xfrm>
            <a:off x="851943" y="793572"/>
            <a:ext cx="5971485"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Product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Perspective</a:t>
            </a:r>
            <a:endParaRPr lang="en-US" sz="5400" dirty="0">
              <a:solidFill>
                <a:srgbClr val="A7A7A7"/>
              </a:solidFill>
            </a:endParaRPr>
          </a:p>
        </p:txBody>
      </p:sp>
      <p:sp>
        <p:nvSpPr>
          <p:cNvPr id="27" name="TextBox 26">
            <a:extLst>
              <a:ext uri="{FF2B5EF4-FFF2-40B4-BE49-F238E27FC236}">
                <a16:creationId xmlns:a16="http://schemas.microsoft.com/office/drawing/2014/main" id="{5DEF4469-BDAC-4144-B1A4-E8BAD6D645FB}"/>
              </a:ext>
            </a:extLst>
          </p:cNvPr>
          <p:cNvSpPr txBox="1"/>
          <p:nvPr/>
        </p:nvSpPr>
        <p:spPr>
          <a:xfrm>
            <a:off x="851943" y="1817111"/>
            <a:ext cx="7537315" cy="4247317"/>
          </a:xfrm>
          <a:prstGeom prst="rect">
            <a:avLst/>
          </a:prstGeom>
          <a:noFill/>
        </p:spPr>
        <p:txBody>
          <a:bodyPr wrap="square" rtlCol="0">
            <a:spAutoFit/>
          </a:bodyPr>
          <a:lstStyle/>
          <a:p>
            <a:r>
              <a:rPr lang="en-US" dirty="0"/>
              <a:t>LearnLance is a pioneering and self-contained online learning and freelancing platform that emerged in response to the challenges posed by the fragmented landscape of existing educational and freelancing platforms. Unlike current systems that lack cohesive integration, LearnLance is a standalone product designed to be a unified solution. It is not a replacement for existing systems but aims to redefine the user experience by seamlessly combining social networking, learning, and business elements within a single platform. LearnLance stands alone as a comprehensive solution, eliminating the need for users to navigate multiple platforms for educational and freelancing purposes. This system's perspective is self-contained, offering a unique space where students, educators, and freelancers can access a diverse range of educational services, job opportunities, and networking functionalities in an integrated manner. The platform's major components, subsystem interconnections, and external interfaces will be detailed to provide a clear understanding of its holistic structure and functionality in the larger digital ecosystem.</a:t>
            </a:r>
            <a:endParaRPr lang="en-US"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565542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1350640" y="2841188"/>
            <a:ext cx="1725935" cy="1938992"/>
          </a:xfrm>
          <a:prstGeom prst="rect">
            <a:avLst/>
          </a:prstGeom>
          <a:noFill/>
        </p:spPr>
        <p:txBody>
          <a:bodyPr wrap="square" rtlCol="0">
            <a:spAutoFit/>
          </a:bodyPr>
          <a:lstStyle/>
          <a:p>
            <a:r>
              <a:rPr lang="en-US" sz="4000" b="1" dirty="0">
                <a:solidFill>
                  <a:srgbClr val="373EB2"/>
                </a:solidFill>
                <a:latin typeface="Tw Cen MT" panose="020B0602020104020603" pitchFamily="34" charset="0"/>
                <a:ea typeface="Tahoma" panose="020B0604030504040204" pitchFamily="34" charset="0"/>
                <a:cs typeface="Arial" panose="020B0604020202020204" pitchFamily="34" charset="0"/>
              </a:rPr>
              <a:t>Pareto </a:t>
            </a:r>
            <a:r>
              <a:rPr lang="en-US" sz="4000" b="1" dirty="0">
                <a:solidFill>
                  <a:srgbClr val="A7A7A7"/>
                </a:solidFill>
                <a:latin typeface="Tw Cen MT" panose="020B0602020104020603" pitchFamily="34" charset="0"/>
                <a:ea typeface="Tahoma" panose="020B0604030504040204" pitchFamily="34" charset="0"/>
                <a:cs typeface="Arial" panose="020B0604020202020204" pitchFamily="34" charset="0"/>
              </a:rPr>
              <a:t>Bar </a:t>
            </a:r>
            <a:r>
              <a:rPr lang="en-US" sz="4000" b="1" dirty="0">
                <a:solidFill>
                  <a:srgbClr val="373EB2"/>
                </a:solidFill>
                <a:latin typeface="Tw Cen MT" panose="020B0602020104020603" pitchFamily="34" charset="0"/>
                <a:ea typeface="Tahoma" panose="020B0604030504040204" pitchFamily="34" charset="0"/>
                <a:cs typeface="Arial" panose="020B0604020202020204" pitchFamily="34" charset="0"/>
              </a:rPr>
              <a:t>Chart</a:t>
            </a:r>
            <a:endParaRPr lang="en-US" sz="4000" dirty="0">
              <a:solidFill>
                <a:srgbClr val="373EB2"/>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3590925" y="2057399"/>
            <a:ext cx="7323818" cy="392186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8E1D5F-6885-A54A-56BB-1F74BAABFBFC}"/>
              </a:ext>
            </a:extLst>
          </p:cNvPr>
          <p:cNvPicPr>
            <a:picLocks noChangeAspect="1"/>
          </p:cNvPicPr>
          <p:nvPr/>
        </p:nvPicPr>
        <p:blipFill>
          <a:blip r:embed="rId2"/>
          <a:stretch>
            <a:fillRect/>
          </a:stretch>
        </p:blipFill>
        <p:spPr>
          <a:xfrm>
            <a:off x="3858399" y="2552700"/>
            <a:ext cx="6715357" cy="2838450"/>
          </a:xfrm>
          <a:prstGeom prst="rect">
            <a:avLst/>
          </a:prstGeom>
        </p:spPr>
      </p:pic>
      <p:sp>
        <p:nvSpPr>
          <p:cNvPr id="5" name="TextBox 4">
            <a:extLst>
              <a:ext uri="{FF2B5EF4-FFF2-40B4-BE49-F238E27FC236}">
                <a16:creationId xmlns:a16="http://schemas.microsoft.com/office/drawing/2014/main" id="{C276E944-669B-6DB2-AFD0-E771DA6BBA68}"/>
              </a:ext>
            </a:extLst>
          </p:cNvPr>
          <p:cNvSpPr txBox="1"/>
          <p:nvPr/>
        </p:nvSpPr>
        <p:spPr>
          <a:xfrm>
            <a:off x="1026790" y="776605"/>
            <a:ext cx="5525896"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Problem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Analysis</a:t>
            </a:r>
            <a:endParaRPr lang="en-US" sz="5400" dirty="0">
              <a:solidFill>
                <a:srgbClr val="A7A7A7"/>
              </a:solidFill>
            </a:endParaRPr>
          </a:p>
        </p:txBody>
      </p:sp>
    </p:spTree>
    <p:extLst>
      <p:ext uri="{BB962C8B-B14F-4D97-AF65-F5344CB8AC3E}">
        <p14:creationId xmlns:p14="http://schemas.microsoft.com/office/powerpoint/2010/main" val="2336865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6230675" y="900430"/>
            <a:ext cx="5525896"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Problem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Analysis</a:t>
            </a:r>
            <a:endParaRPr lang="en-US" sz="5400" dirty="0">
              <a:solidFill>
                <a:srgbClr val="A7A7A7"/>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549498" y="521505"/>
            <a:ext cx="5256218" cy="2604510"/>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B03B6E9-2DDE-18B7-9293-1DB1DA4040B0}"/>
              </a:ext>
            </a:extLst>
          </p:cNvPr>
          <p:cNvPicPr>
            <a:picLocks noChangeAspect="1"/>
          </p:cNvPicPr>
          <p:nvPr/>
        </p:nvPicPr>
        <p:blipFill>
          <a:blip r:embed="rId2"/>
          <a:stretch>
            <a:fillRect/>
          </a:stretch>
        </p:blipFill>
        <p:spPr>
          <a:xfrm>
            <a:off x="750370" y="751515"/>
            <a:ext cx="4928074" cy="2209907"/>
          </a:xfrm>
          <a:prstGeom prst="rect">
            <a:avLst/>
          </a:prstGeom>
        </p:spPr>
      </p:pic>
      <p:sp>
        <p:nvSpPr>
          <p:cNvPr id="7" name="Rectangle: Rounded Corners 6">
            <a:extLst>
              <a:ext uri="{FF2B5EF4-FFF2-40B4-BE49-F238E27FC236}">
                <a16:creationId xmlns:a16="http://schemas.microsoft.com/office/drawing/2014/main" id="{7C59A1AC-D3EB-D90E-997E-A6B3F5F01A3D}"/>
              </a:ext>
            </a:extLst>
          </p:cNvPr>
          <p:cNvSpPr/>
          <p:nvPr/>
        </p:nvSpPr>
        <p:spPr>
          <a:xfrm>
            <a:off x="6386286" y="3805102"/>
            <a:ext cx="5256218" cy="2604510"/>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DA0A1B1-28DA-0D73-C6A1-7E4AF7A03EA2}"/>
              </a:ext>
            </a:extLst>
          </p:cNvPr>
          <p:cNvSpPr/>
          <p:nvPr/>
        </p:nvSpPr>
        <p:spPr>
          <a:xfrm>
            <a:off x="549498" y="3805102"/>
            <a:ext cx="5256218" cy="2604510"/>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46022DB-8B4B-54FB-DA39-4C1352B91794}"/>
              </a:ext>
            </a:extLst>
          </p:cNvPr>
          <p:cNvPicPr>
            <a:picLocks noChangeAspect="1"/>
          </p:cNvPicPr>
          <p:nvPr/>
        </p:nvPicPr>
        <p:blipFill>
          <a:blip r:embed="rId3"/>
          <a:stretch>
            <a:fillRect/>
          </a:stretch>
        </p:blipFill>
        <p:spPr>
          <a:xfrm>
            <a:off x="790867" y="3963417"/>
            <a:ext cx="4773479" cy="2287880"/>
          </a:xfrm>
          <a:prstGeom prst="rect">
            <a:avLst/>
          </a:prstGeom>
        </p:spPr>
      </p:pic>
      <p:sp>
        <p:nvSpPr>
          <p:cNvPr id="11" name="TextBox 10">
            <a:extLst>
              <a:ext uri="{FF2B5EF4-FFF2-40B4-BE49-F238E27FC236}">
                <a16:creationId xmlns:a16="http://schemas.microsoft.com/office/drawing/2014/main" id="{B9202AD2-C8AA-ED06-3A48-6E75122B85AA}"/>
              </a:ext>
            </a:extLst>
          </p:cNvPr>
          <p:cNvSpPr txBox="1"/>
          <p:nvPr/>
        </p:nvSpPr>
        <p:spPr>
          <a:xfrm>
            <a:off x="6782217" y="2253536"/>
            <a:ext cx="5961325" cy="707886"/>
          </a:xfrm>
          <a:prstGeom prst="rect">
            <a:avLst/>
          </a:prstGeom>
          <a:noFill/>
        </p:spPr>
        <p:txBody>
          <a:bodyPr wrap="square" rtlCol="0">
            <a:spAutoFit/>
          </a:bodyPr>
          <a:lstStyle/>
          <a:p>
            <a:r>
              <a:rPr lang="en-US" sz="4000" b="1" dirty="0">
                <a:solidFill>
                  <a:srgbClr val="373EB2"/>
                </a:solidFill>
                <a:latin typeface="Tw Cen MT" panose="020B0602020104020603" pitchFamily="34" charset="0"/>
                <a:ea typeface="Tahoma" panose="020B0604030504040204" pitchFamily="34" charset="0"/>
                <a:cs typeface="Arial" panose="020B0604020202020204" pitchFamily="34" charset="0"/>
              </a:rPr>
              <a:t>Ishikawa </a:t>
            </a:r>
            <a:r>
              <a:rPr lang="en-US" sz="4000" b="1" dirty="0">
                <a:solidFill>
                  <a:srgbClr val="A7A7A7"/>
                </a:solidFill>
                <a:latin typeface="Tw Cen MT" panose="020B0602020104020603" pitchFamily="34" charset="0"/>
                <a:ea typeface="Tahoma" panose="020B0604030504040204" pitchFamily="34" charset="0"/>
                <a:cs typeface="Arial" panose="020B0604020202020204" pitchFamily="34" charset="0"/>
              </a:rPr>
              <a:t>Diagrams</a:t>
            </a:r>
            <a:endParaRPr lang="en-US" sz="4000" dirty="0">
              <a:solidFill>
                <a:srgbClr val="A7A7A7"/>
              </a:solidFill>
            </a:endParaRPr>
          </a:p>
        </p:txBody>
      </p:sp>
      <p:pic>
        <p:nvPicPr>
          <p:cNvPr id="14" name="Picture 13">
            <a:extLst>
              <a:ext uri="{FF2B5EF4-FFF2-40B4-BE49-F238E27FC236}">
                <a16:creationId xmlns:a16="http://schemas.microsoft.com/office/drawing/2014/main" id="{936537CE-D8DF-E6E2-40EA-29B877311CDA}"/>
              </a:ext>
            </a:extLst>
          </p:cNvPr>
          <p:cNvPicPr>
            <a:picLocks noChangeAspect="1"/>
          </p:cNvPicPr>
          <p:nvPr/>
        </p:nvPicPr>
        <p:blipFill>
          <a:blip r:embed="rId4"/>
          <a:stretch>
            <a:fillRect/>
          </a:stretch>
        </p:blipFill>
        <p:spPr>
          <a:xfrm>
            <a:off x="6647543" y="3960789"/>
            <a:ext cx="4739076" cy="2327275"/>
          </a:xfrm>
          <a:prstGeom prst="rect">
            <a:avLst/>
          </a:prstGeom>
        </p:spPr>
      </p:pic>
    </p:spTree>
    <p:extLst>
      <p:ext uri="{BB962C8B-B14F-4D97-AF65-F5344CB8AC3E}">
        <p14:creationId xmlns:p14="http://schemas.microsoft.com/office/powerpoint/2010/main" val="3678897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855136-382B-6EEE-B526-1AAB378D29B6}"/>
              </a:ext>
            </a:extLst>
          </p:cNvPr>
          <p:cNvPicPr>
            <a:picLocks noChangeAspect="1"/>
          </p:cNvPicPr>
          <p:nvPr/>
        </p:nvPicPr>
        <p:blipFill>
          <a:blip r:embed="rId2"/>
          <a:stretch>
            <a:fillRect/>
          </a:stretch>
        </p:blipFill>
        <p:spPr>
          <a:xfrm>
            <a:off x="0" y="0"/>
            <a:ext cx="12192000" cy="6858000"/>
          </a:xfrm>
          <a:prstGeom prst="rect">
            <a:avLst/>
          </a:prstGeom>
        </p:spPr>
      </p:pic>
      <p:sp>
        <p:nvSpPr>
          <p:cNvPr id="26" name="TextBox 25">
            <a:extLst>
              <a:ext uri="{FF2B5EF4-FFF2-40B4-BE49-F238E27FC236}">
                <a16:creationId xmlns:a16="http://schemas.microsoft.com/office/drawing/2014/main" id="{F8062705-3B1C-43A5-82F5-6ABD3DA38D14}"/>
              </a:ext>
            </a:extLst>
          </p:cNvPr>
          <p:cNvSpPr txBox="1"/>
          <p:nvPr/>
        </p:nvSpPr>
        <p:spPr>
          <a:xfrm>
            <a:off x="412261" y="176242"/>
            <a:ext cx="4708718" cy="1754326"/>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Context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Diagram</a:t>
            </a:r>
            <a:endParaRPr lang="en-US" sz="4400" b="1" dirty="0">
              <a:solidFill>
                <a:srgbClr val="A7A7A7"/>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35270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3E0789D-E788-476B-AF80-DD0E7D8047C4}"/>
              </a:ext>
            </a:extLst>
          </p:cNvPr>
          <p:cNvSpPr>
            <a:spLocks noGrp="1"/>
          </p:cNvSpPr>
          <p:nvPr>
            <p:ph type="pic" sz="quarter" idx="13"/>
          </p:nvPr>
        </p:nvSpPr>
        <p:spPr>
          <a:solidFill>
            <a:srgbClr val="373EB2"/>
          </a:solidFill>
        </p:spPr>
        <p:txBody>
          <a:bodyPr/>
          <a:lstStyle/>
          <a:p>
            <a:endParaRPr lang="aa-ET"/>
          </a:p>
        </p:txBody>
      </p:sp>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83DBDA-88B7-493D-9B65-582E914C9A41}"/>
              </a:ext>
            </a:extLst>
          </p:cNvPr>
          <p:cNvSpPr txBox="1"/>
          <p:nvPr/>
        </p:nvSpPr>
        <p:spPr>
          <a:xfrm>
            <a:off x="2998462" y="2492090"/>
            <a:ext cx="6190313" cy="1754326"/>
          </a:xfrm>
          <a:prstGeom prst="rect">
            <a:avLst/>
          </a:prstGeom>
          <a:noFill/>
        </p:spPr>
        <p:txBody>
          <a:bodyPr wrap="square" rtlCol="0">
            <a:spAutoFit/>
          </a:bodyPr>
          <a:lstStyle/>
          <a:p>
            <a:pPr algn="ctr"/>
            <a:r>
              <a:rPr lang="en-US" sz="5400" dirty="0">
                <a:solidFill>
                  <a:srgbClr val="373EB2"/>
                </a:solidFill>
              </a:rPr>
              <a:t>OVERALL</a:t>
            </a:r>
          </a:p>
          <a:p>
            <a:pPr algn="ctr"/>
            <a:r>
              <a:rPr lang="en-US" sz="5400" dirty="0">
                <a:solidFill>
                  <a:srgbClr val="373EB2"/>
                </a:solidFill>
              </a:rPr>
              <a:t>DESCRIPTION</a:t>
            </a:r>
          </a:p>
        </p:txBody>
      </p:sp>
      <p:sp>
        <p:nvSpPr>
          <p:cNvPr id="2" name="Freeform: Shape 1">
            <a:extLst>
              <a:ext uri="{FF2B5EF4-FFF2-40B4-BE49-F238E27FC236}">
                <a16:creationId xmlns:a16="http://schemas.microsoft.com/office/drawing/2014/main" id="{84ACC9BB-CAEE-06CF-C788-F53682014EFD}"/>
              </a:ext>
            </a:extLst>
          </p:cNvPr>
          <p:cNvSpPr/>
          <p:nvPr/>
        </p:nvSpPr>
        <p:spPr>
          <a:xfrm rot="18054158">
            <a:off x="9518652" y="-184136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Freeform: Shape 2">
            <a:extLst>
              <a:ext uri="{FF2B5EF4-FFF2-40B4-BE49-F238E27FC236}">
                <a16:creationId xmlns:a16="http://schemas.microsoft.com/office/drawing/2014/main" id="{D4981B80-6A42-6F8E-08BD-E9C16BD62F07}"/>
              </a:ext>
            </a:extLst>
          </p:cNvPr>
          <p:cNvSpPr/>
          <p:nvPr/>
        </p:nvSpPr>
        <p:spPr>
          <a:xfrm rot="8099193">
            <a:off x="277659" y="2368788"/>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8203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program&#10;&#10;Description automatically generated with medium confidence">
            <a:extLst>
              <a:ext uri="{FF2B5EF4-FFF2-40B4-BE49-F238E27FC236}">
                <a16:creationId xmlns:a16="http://schemas.microsoft.com/office/drawing/2014/main" id="{7642C221-0F1E-E032-4F7B-D051D5022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92453"/>
          </a:xfrm>
          <a:prstGeom prst="rect">
            <a:avLst/>
          </a:prstGeom>
        </p:spPr>
      </p:pic>
      <p:sp>
        <p:nvSpPr>
          <p:cNvPr id="26" name="TextBox 25">
            <a:extLst>
              <a:ext uri="{FF2B5EF4-FFF2-40B4-BE49-F238E27FC236}">
                <a16:creationId xmlns:a16="http://schemas.microsoft.com/office/drawing/2014/main" id="{F8062705-3B1C-43A5-82F5-6ABD3DA38D14}"/>
              </a:ext>
            </a:extLst>
          </p:cNvPr>
          <p:cNvSpPr txBox="1"/>
          <p:nvPr/>
        </p:nvSpPr>
        <p:spPr>
          <a:xfrm>
            <a:off x="608210" y="1142486"/>
            <a:ext cx="2419839" cy="1754326"/>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Stake</a:t>
            </a:r>
          </a:p>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Holders</a:t>
            </a:r>
            <a:endParaRPr lang="en-US" sz="5400" dirty="0">
              <a:solidFill>
                <a:srgbClr val="A7A7A7"/>
              </a:solidFill>
            </a:endParaRPr>
          </a:p>
        </p:txBody>
      </p:sp>
    </p:spTree>
    <p:extLst>
      <p:ext uri="{BB962C8B-B14F-4D97-AF65-F5344CB8AC3E}">
        <p14:creationId xmlns:p14="http://schemas.microsoft.com/office/powerpoint/2010/main" val="211977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1175657" y="2371876"/>
            <a:ext cx="4059561" cy="1754326"/>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User </a:t>
            </a:r>
            <a:endPar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endParaRPr>
          </a:p>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Classes</a:t>
            </a: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5619750" y="1419225"/>
            <a:ext cx="5535936" cy="3849615"/>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9810BE-A1EA-D62C-0DCD-360E159D0B46}"/>
              </a:ext>
            </a:extLst>
          </p:cNvPr>
          <p:cNvPicPr>
            <a:picLocks noChangeAspect="1"/>
          </p:cNvPicPr>
          <p:nvPr/>
        </p:nvPicPr>
        <p:blipFill>
          <a:blip r:embed="rId2"/>
          <a:stretch>
            <a:fillRect/>
          </a:stretch>
        </p:blipFill>
        <p:spPr>
          <a:xfrm>
            <a:off x="5730855" y="1589160"/>
            <a:ext cx="5289232" cy="3319758"/>
          </a:xfrm>
          <a:prstGeom prst="rect">
            <a:avLst/>
          </a:prstGeom>
        </p:spPr>
      </p:pic>
    </p:spTree>
    <p:extLst>
      <p:ext uri="{BB962C8B-B14F-4D97-AF65-F5344CB8AC3E}">
        <p14:creationId xmlns:p14="http://schemas.microsoft.com/office/powerpoint/2010/main" val="43216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3E0789D-E788-476B-AF80-DD0E7D8047C4}"/>
              </a:ext>
            </a:extLst>
          </p:cNvPr>
          <p:cNvSpPr>
            <a:spLocks noGrp="1"/>
          </p:cNvSpPr>
          <p:nvPr>
            <p:ph type="pic" sz="quarter" idx="13"/>
          </p:nvPr>
        </p:nvSpPr>
        <p:spPr>
          <a:solidFill>
            <a:srgbClr val="373EB2"/>
          </a:solidFill>
        </p:spPr>
        <p:txBody>
          <a:bodyPr/>
          <a:lstStyle/>
          <a:p>
            <a:endParaRPr lang="aa-ET"/>
          </a:p>
        </p:txBody>
      </p:sp>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83DBDA-88B7-493D-9B65-582E914C9A41}"/>
              </a:ext>
            </a:extLst>
          </p:cNvPr>
          <p:cNvSpPr txBox="1"/>
          <p:nvPr/>
        </p:nvSpPr>
        <p:spPr>
          <a:xfrm>
            <a:off x="3079321" y="1819429"/>
            <a:ext cx="6190313" cy="2585323"/>
          </a:xfrm>
          <a:prstGeom prst="rect">
            <a:avLst/>
          </a:prstGeom>
          <a:noFill/>
        </p:spPr>
        <p:txBody>
          <a:bodyPr wrap="square" rtlCol="0">
            <a:spAutoFit/>
          </a:bodyPr>
          <a:lstStyle/>
          <a:p>
            <a:pPr algn="ctr"/>
            <a:r>
              <a:rPr lang="en-US" sz="5400" dirty="0">
                <a:solidFill>
                  <a:srgbClr val="373EB2"/>
                </a:solidFill>
              </a:rPr>
              <a:t>EXTERNAL</a:t>
            </a:r>
            <a:br>
              <a:rPr lang="en-US" sz="5400" dirty="0">
                <a:solidFill>
                  <a:srgbClr val="373EB2"/>
                </a:solidFill>
              </a:rPr>
            </a:br>
            <a:r>
              <a:rPr lang="en-US" sz="5400" dirty="0">
                <a:solidFill>
                  <a:srgbClr val="373EB2"/>
                </a:solidFill>
              </a:rPr>
              <a:t>INTERFACE</a:t>
            </a:r>
            <a:br>
              <a:rPr lang="en-US" sz="5400" dirty="0">
                <a:solidFill>
                  <a:srgbClr val="373EB2"/>
                </a:solidFill>
              </a:rPr>
            </a:br>
            <a:r>
              <a:rPr lang="en-US" sz="5400" dirty="0">
                <a:solidFill>
                  <a:srgbClr val="373EB2"/>
                </a:solidFill>
              </a:rPr>
              <a:t>REQUIREMENTS</a:t>
            </a:r>
          </a:p>
        </p:txBody>
      </p:sp>
      <p:sp>
        <p:nvSpPr>
          <p:cNvPr id="2" name="Freeform: Shape 1">
            <a:extLst>
              <a:ext uri="{FF2B5EF4-FFF2-40B4-BE49-F238E27FC236}">
                <a16:creationId xmlns:a16="http://schemas.microsoft.com/office/drawing/2014/main" id="{84ACC9BB-CAEE-06CF-C788-F53682014EFD}"/>
              </a:ext>
            </a:extLst>
          </p:cNvPr>
          <p:cNvSpPr/>
          <p:nvPr/>
        </p:nvSpPr>
        <p:spPr>
          <a:xfrm rot="18054158">
            <a:off x="9518652" y="-184136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Freeform: Shape 2">
            <a:extLst>
              <a:ext uri="{FF2B5EF4-FFF2-40B4-BE49-F238E27FC236}">
                <a16:creationId xmlns:a16="http://schemas.microsoft.com/office/drawing/2014/main" id="{D4981B80-6A42-6F8E-08BD-E9C16BD62F07}"/>
              </a:ext>
            </a:extLst>
          </p:cNvPr>
          <p:cNvSpPr/>
          <p:nvPr/>
        </p:nvSpPr>
        <p:spPr>
          <a:xfrm rot="8099193">
            <a:off x="277659" y="2368788"/>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17325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DB114-E9DF-06FD-B40E-666309C2399F}"/>
              </a:ext>
            </a:extLst>
          </p:cNvPr>
          <p:cNvPicPr>
            <a:picLocks noChangeAspect="1"/>
          </p:cNvPicPr>
          <p:nvPr/>
        </p:nvPicPr>
        <p:blipFill>
          <a:blip r:embed="rId2"/>
          <a:stretch>
            <a:fillRect/>
          </a:stretch>
        </p:blipFill>
        <p:spPr>
          <a:xfrm>
            <a:off x="3545346" y="952500"/>
            <a:ext cx="3465054" cy="4614312"/>
          </a:xfrm>
          <a:prstGeom prst="rect">
            <a:avLst/>
          </a:prstGeom>
        </p:spPr>
      </p:pic>
      <p:pic>
        <p:nvPicPr>
          <p:cNvPr id="6" name="Picture 5">
            <a:extLst>
              <a:ext uri="{FF2B5EF4-FFF2-40B4-BE49-F238E27FC236}">
                <a16:creationId xmlns:a16="http://schemas.microsoft.com/office/drawing/2014/main" id="{F62860FF-2D30-71B3-3B69-108D73C303EC}"/>
              </a:ext>
            </a:extLst>
          </p:cNvPr>
          <p:cNvPicPr>
            <a:picLocks noChangeAspect="1"/>
          </p:cNvPicPr>
          <p:nvPr/>
        </p:nvPicPr>
        <p:blipFill>
          <a:blip r:embed="rId3"/>
          <a:stretch>
            <a:fillRect/>
          </a:stretch>
        </p:blipFill>
        <p:spPr>
          <a:xfrm>
            <a:off x="8102602" y="1121844"/>
            <a:ext cx="2902678" cy="4614312"/>
          </a:xfrm>
          <a:prstGeom prst="rect">
            <a:avLst/>
          </a:prstGeom>
        </p:spPr>
      </p:pic>
      <p:sp>
        <p:nvSpPr>
          <p:cNvPr id="8" name="Rectangle: Rounded Corners 7">
            <a:extLst>
              <a:ext uri="{FF2B5EF4-FFF2-40B4-BE49-F238E27FC236}">
                <a16:creationId xmlns:a16="http://schemas.microsoft.com/office/drawing/2014/main" id="{2F247C3D-B37D-D0D9-3558-D6CCB0A70EDC}"/>
              </a:ext>
            </a:extLst>
          </p:cNvPr>
          <p:cNvSpPr/>
          <p:nvPr/>
        </p:nvSpPr>
        <p:spPr>
          <a:xfrm>
            <a:off x="3545345" y="838200"/>
            <a:ext cx="3579355" cy="514106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A2214D2-571C-2271-6A3C-396E6FB5BFE6}"/>
              </a:ext>
            </a:extLst>
          </p:cNvPr>
          <p:cNvSpPr/>
          <p:nvPr/>
        </p:nvSpPr>
        <p:spPr>
          <a:xfrm>
            <a:off x="7685545" y="838200"/>
            <a:ext cx="3579355" cy="514106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BD5BAB1-1E0E-0875-6CBA-53839DC6F2B3}"/>
              </a:ext>
            </a:extLst>
          </p:cNvPr>
          <p:cNvSpPr txBox="1"/>
          <p:nvPr/>
        </p:nvSpPr>
        <p:spPr>
          <a:xfrm>
            <a:off x="865886" y="2382493"/>
            <a:ext cx="2419839" cy="1754326"/>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Story</a:t>
            </a:r>
          </a:p>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Boards</a:t>
            </a:r>
            <a:endParaRPr lang="en-US" sz="5400" dirty="0">
              <a:solidFill>
                <a:srgbClr val="A7A7A7"/>
              </a:solidFill>
            </a:endParaRPr>
          </a:p>
        </p:txBody>
      </p:sp>
    </p:spTree>
    <p:extLst>
      <p:ext uri="{BB962C8B-B14F-4D97-AF65-F5344CB8AC3E}">
        <p14:creationId xmlns:p14="http://schemas.microsoft.com/office/powerpoint/2010/main" val="3964890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4605138" y="2902164"/>
            <a:ext cx="6873971" cy="861774"/>
          </a:xfrm>
          <a:prstGeom prst="rect">
            <a:avLst/>
          </a:prstGeom>
          <a:noFill/>
        </p:spPr>
        <p:txBody>
          <a:bodyPr wrap="square" rtlCol="0">
            <a:spAutoFit/>
          </a:bodyPr>
          <a:lstStyle/>
          <a:p>
            <a:r>
              <a:rPr lang="en-US" sz="5000" b="1" dirty="0">
                <a:solidFill>
                  <a:srgbClr val="373EB2"/>
                </a:solidFill>
                <a:latin typeface="Tw Cen MT" panose="020B0602020104020603" pitchFamily="34" charset="0"/>
                <a:ea typeface="Tahoma" panose="020B0604030504040204" pitchFamily="34" charset="0"/>
                <a:cs typeface="Arial" panose="020B0604020202020204" pitchFamily="34" charset="0"/>
              </a:rPr>
              <a:t>Prototypes</a:t>
            </a:r>
            <a:endParaRPr lang="en-US" sz="5000" dirty="0">
              <a:solidFill>
                <a:srgbClr val="A7A7A7"/>
              </a:solidFill>
            </a:endParaRPr>
          </a:p>
        </p:txBody>
      </p:sp>
      <p:pic>
        <p:nvPicPr>
          <p:cNvPr id="4" name="Picture 3" descr="A screenshot of a login form&#10;&#10;Description automatically generated">
            <a:extLst>
              <a:ext uri="{FF2B5EF4-FFF2-40B4-BE49-F238E27FC236}">
                <a16:creationId xmlns:a16="http://schemas.microsoft.com/office/drawing/2014/main" id="{7385A0BE-0F3F-706B-A5C5-8A445DC5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377" y="1057933"/>
            <a:ext cx="3848219" cy="187615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7C6A330-C324-40D5-90C6-F73A036AD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5223" y="1029465"/>
            <a:ext cx="3424807" cy="1833875"/>
          </a:xfrm>
          <a:prstGeom prst="rect">
            <a:avLst/>
          </a:prstGeom>
        </p:spPr>
      </p:pic>
      <p:sp>
        <p:nvSpPr>
          <p:cNvPr id="7" name="Rectangle: Rounded Corners 6">
            <a:extLst>
              <a:ext uri="{FF2B5EF4-FFF2-40B4-BE49-F238E27FC236}">
                <a16:creationId xmlns:a16="http://schemas.microsoft.com/office/drawing/2014/main" id="{F75C6894-B34E-EA61-686A-E3BEC153C880}"/>
              </a:ext>
            </a:extLst>
          </p:cNvPr>
          <p:cNvSpPr/>
          <p:nvPr/>
        </p:nvSpPr>
        <p:spPr>
          <a:xfrm>
            <a:off x="893778" y="870012"/>
            <a:ext cx="4122105" cy="2104008"/>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13FEC5F-53D9-D5AD-4EF4-F5931A5EDB2C}"/>
              </a:ext>
            </a:extLst>
          </p:cNvPr>
          <p:cNvSpPr/>
          <p:nvPr/>
        </p:nvSpPr>
        <p:spPr>
          <a:xfrm>
            <a:off x="7176117" y="894399"/>
            <a:ext cx="4122105" cy="2104008"/>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2465008-E2EF-9758-7774-7247F4D6E2FB}"/>
              </a:ext>
            </a:extLst>
          </p:cNvPr>
          <p:cNvSpPr/>
          <p:nvPr/>
        </p:nvSpPr>
        <p:spPr>
          <a:xfrm>
            <a:off x="3320249" y="3781888"/>
            <a:ext cx="5459767" cy="2256636"/>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creens screenshots of a phone&#10;&#10;Description automatically generated">
            <a:extLst>
              <a:ext uri="{FF2B5EF4-FFF2-40B4-BE49-F238E27FC236}">
                <a16:creationId xmlns:a16="http://schemas.microsoft.com/office/drawing/2014/main" id="{F031BCA3-C0A6-302E-4F81-20D23E5D1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7796" y="3859003"/>
            <a:ext cx="5076407" cy="2102351"/>
          </a:xfrm>
          <a:prstGeom prst="rect">
            <a:avLst/>
          </a:prstGeom>
        </p:spPr>
      </p:pic>
    </p:spTree>
    <p:extLst>
      <p:ext uri="{BB962C8B-B14F-4D97-AF65-F5344CB8AC3E}">
        <p14:creationId xmlns:p14="http://schemas.microsoft.com/office/powerpoint/2010/main" val="187199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3E0789D-E788-476B-AF80-DD0E7D8047C4}"/>
              </a:ext>
            </a:extLst>
          </p:cNvPr>
          <p:cNvSpPr>
            <a:spLocks noGrp="1"/>
          </p:cNvSpPr>
          <p:nvPr>
            <p:ph type="pic" sz="quarter" idx="13"/>
          </p:nvPr>
        </p:nvSpPr>
        <p:spPr>
          <a:solidFill>
            <a:srgbClr val="373EB2"/>
          </a:solidFill>
        </p:spPr>
        <p:txBody>
          <a:bodyPr/>
          <a:lstStyle/>
          <a:p>
            <a:endParaRPr lang="aa-ET"/>
          </a:p>
        </p:txBody>
      </p:sp>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83DBDA-88B7-493D-9B65-582E914C9A41}"/>
              </a:ext>
            </a:extLst>
          </p:cNvPr>
          <p:cNvSpPr txBox="1"/>
          <p:nvPr/>
        </p:nvSpPr>
        <p:spPr>
          <a:xfrm>
            <a:off x="2998462" y="1282407"/>
            <a:ext cx="6190313" cy="923330"/>
          </a:xfrm>
          <a:prstGeom prst="rect">
            <a:avLst/>
          </a:prstGeom>
          <a:noFill/>
        </p:spPr>
        <p:txBody>
          <a:bodyPr wrap="square" rtlCol="0">
            <a:spAutoFit/>
          </a:bodyPr>
          <a:lstStyle/>
          <a:p>
            <a:pPr algn="ctr"/>
            <a:r>
              <a:rPr lang="en-US" sz="5400" dirty="0">
                <a:solidFill>
                  <a:srgbClr val="373EB2"/>
                </a:solidFill>
              </a:rPr>
              <a:t>DISCLAIMER</a:t>
            </a:r>
          </a:p>
        </p:txBody>
      </p:sp>
      <p:sp>
        <p:nvSpPr>
          <p:cNvPr id="2" name="Freeform: Shape 1">
            <a:extLst>
              <a:ext uri="{FF2B5EF4-FFF2-40B4-BE49-F238E27FC236}">
                <a16:creationId xmlns:a16="http://schemas.microsoft.com/office/drawing/2014/main" id="{84ACC9BB-CAEE-06CF-C788-F53682014EFD}"/>
              </a:ext>
            </a:extLst>
          </p:cNvPr>
          <p:cNvSpPr/>
          <p:nvPr/>
        </p:nvSpPr>
        <p:spPr>
          <a:xfrm rot="18054158">
            <a:off x="9518652" y="-184136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Freeform: Shape 2">
            <a:extLst>
              <a:ext uri="{FF2B5EF4-FFF2-40B4-BE49-F238E27FC236}">
                <a16:creationId xmlns:a16="http://schemas.microsoft.com/office/drawing/2014/main" id="{D4981B80-6A42-6F8E-08BD-E9C16BD62F07}"/>
              </a:ext>
            </a:extLst>
          </p:cNvPr>
          <p:cNvSpPr/>
          <p:nvPr/>
        </p:nvSpPr>
        <p:spPr>
          <a:xfrm rot="8099193">
            <a:off x="-188960" y="2946344"/>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568F1CE6-C0F9-01CB-F77D-79388370B2CB}"/>
              </a:ext>
            </a:extLst>
          </p:cNvPr>
          <p:cNvSpPr txBox="1"/>
          <p:nvPr/>
        </p:nvSpPr>
        <p:spPr>
          <a:xfrm>
            <a:off x="2652674" y="2574686"/>
            <a:ext cx="7043606" cy="2585323"/>
          </a:xfrm>
          <a:prstGeom prst="rect">
            <a:avLst/>
          </a:prstGeom>
          <a:noFill/>
        </p:spPr>
        <p:txBody>
          <a:bodyPr wrap="square" rtlCol="0">
            <a:spAutoFit/>
          </a:bodyPr>
          <a:lstStyle/>
          <a:p>
            <a:pPr algn="ctr"/>
            <a:r>
              <a:rPr lang="en-US" i="1" dirty="0"/>
              <a:t>“This presentation is intended to offer a comprehensive overview of the submitted Software Requirements Specification (SRS). Please note that this PowerPoint </a:t>
            </a:r>
            <a:r>
              <a:rPr lang="en-US" b="1" i="1" dirty="0"/>
              <a:t>may lack </a:t>
            </a:r>
            <a:r>
              <a:rPr lang="en-US" i="1" dirty="0"/>
              <a:t>diagrams, charts, and other detailed requirements, as its primary purpose is to provide </a:t>
            </a:r>
            <a:r>
              <a:rPr lang="en-US" b="1" i="1" dirty="0"/>
              <a:t>a high-level summary</a:t>
            </a:r>
            <a:r>
              <a:rPr lang="en-US" i="1" dirty="0"/>
              <a:t>. For a more in-depth analysis and access </a:t>
            </a:r>
            <a:r>
              <a:rPr lang="en-US" b="1" i="1" dirty="0"/>
              <a:t>to all charts and diagrams</a:t>
            </a:r>
            <a:r>
              <a:rPr lang="en-US" i="1" dirty="0"/>
              <a:t>, we recommend referring to the </a:t>
            </a:r>
            <a:r>
              <a:rPr lang="en-US" b="1" i="1" dirty="0"/>
              <a:t>detailed SRS document</a:t>
            </a:r>
            <a:r>
              <a:rPr lang="en-US" i="1" dirty="0"/>
              <a:t>.”</a:t>
            </a:r>
          </a:p>
          <a:p>
            <a:pPr algn="ctr"/>
            <a:endParaRPr lang="en-US" i="1" dirty="0"/>
          </a:p>
          <a:p>
            <a:pPr algn="ctr"/>
            <a:r>
              <a:rPr lang="en-US" b="1" i="1" dirty="0"/>
              <a:t>“In the SRS, we have meticulously crafted and analyzed every chart, diagram, and written requirement for thorough understanding and reference</a:t>
            </a:r>
            <a:r>
              <a:rPr lang="en-US" i="1" dirty="0"/>
              <a:t>.”</a:t>
            </a:r>
          </a:p>
        </p:txBody>
      </p:sp>
    </p:spTree>
    <p:extLst>
      <p:ext uri="{BB962C8B-B14F-4D97-AF65-F5344CB8AC3E}">
        <p14:creationId xmlns:p14="http://schemas.microsoft.com/office/powerpoint/2010/main" val="129342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8BB8626-37F2-F807-651F-EF8652F6C81D}"/>
              </a:ext>
            </a:extLst>
          </p:cNvPr>
          <p:cNvSpPr/>
          <p:nvPr/>
        </p:nvSpPr>
        <p:spPr>
          <a:xfrm>
            <a:off x="847989" y="845168"/>
            <a:ext cx="6368899" cy="2444396"/>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49C3BF8-676E-03F1-F3F0-EA1E9B216C8B}"/>
              </a:ext>
            </a:extLst>
          </p:cNvPr>
          <p:cNvSpPr txBox="1"/>
          <p:nvPr/>
        </p:nvSpPr>
        <p:spPr>
          <a:xfrm>
            <a:off x="8079721" y="2827899"/>
            <a:ext cx="3484079"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Scenarios</a:t>
            </a:r>
            <a:endParaRPr lang="en-US" sz="5400" dirty="0">
              <a:solidFill>
                <a:srgbClr val="A7A7A7"/>
              </a:solidFill>
            </a:endParaRPr>
          </a:p>
        </p:txBody>
      </p:sp>
      <p:sp>
        <p:nvSpPr>
          <p:cNvPr id="6" name="Rectangle: Rounded Corners 5">
            <a:extLst>
              <a:ext uri="{FF2B5EF4-FFF2-40B4-BE49-F238E27FC236}">
                <a16:creationId xmlns:a16="http://schemas.microsoft.com/office/drawing/2014/main" id="{A4F4C76E-8F93-60AB-27D9-7588AF7A35F3}"/>
              </a:ext>
            </a:extLst>
          </p:cNvPr>
          <p:cNvSpPr/>
          <p:nvPr/>
        </p:nvSpPr>
        <p:spPr>
          <a:xfrm>
            <a:off x="847989" y="3568437"/>
            <a:ext cx="6368900" cy="2513595"/>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409FB74-8394-4F19-AEAE-4A4969A60060}"/>
              </a:ext>
            </a:extLst>
          </p:cNvPr>
          <p:cNvPicPr>
            <a:picLocks noChangeAspect="1"/>
          </p:cNvPicPr>
          <p:nvPr/>
        </p:nvPicPr>
        <p:blipFill>
          <a:blip r:embed="rId2"/>
          <a:stretch>
            <a:fillRect/>
          </a:stretch>
        </p:blipFill>
        <p:spPr>
          <a:xfrm>
            <a:off x="909695" y="931932"/>
            <a:ext cx="6259568" cy="2270868"/>
          </a:xfrm>
          <a:prstGeom prst="rect">
            <a:avLst/>
          </a:prstGeom>
        </p:spPr>
      </p:pic>
      <p:pic>
        <p:nvPicPr>
          <p:cNvPr id="9" name="Picture 8">
            <a:extLst>
              <a:ext uri="{FF2B5EF4-FFF2-40B4-BE49-F238E27FC236}">
                <a16:creationId xmlns:a16="http://schemas.microsoft.com/office/drawing/2014/main" id="{9076ABE4-886B-C312-22BD-CC6E549FD653}"/>
              </a:ext>
            </a:extLst>
          </p:cNvPr>
          <p:cNvPicPr>
            <a:picLocks noChangeAspect="1"/>
          </p:cNvPicPr>
          <p:nvPr/>
        </p:nvPicPr>
        <p:blipFill>
          <a:blip r:embed="rId3"/>
          <a:stretch>
            <a:fillRect/>
          </a:stretch>
        </p:blipFill>
        <p:spPr>
          <a:xfrm>
            <a:off x="1119245" y="3713427"/>
            <a:ext cx="5868229" cy="2261713"/>
          </a:xfrm>
          <a:prstGeom prst="rect">
            <a:avLst/>
          </a:prstGeom>
        </p:spPr>
      </p:pic>
    </p:spTree>
    <p:extLst>
      <p:ext uri="{BB962C8B-B14F-4D97-AF65-F5344CB8AC3E}">
        <p14:creationId xmlns:p14="http://schemas.microsoft.com/office/powerpoint/2010/main" val="2286875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3EB648A0-DE98-AEE7-791E-0D71090C5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6" name="TextBox 25">
            <a:extLst>
              <a:ext uri="{FF2B5EF4-FFF2-40B4-BE49-F238E27FC236}">
                <a16:creationId xmlns:a16="http://schemas.microsoft.com/office/drawing/2014/main" id="{F8062705-3B1C-43A5-82F5-6ABD3DA38D14}"/>
              </a:ext>
            </a:extLst>
          </p:cNvPr>
          <p:cNvSpPr txBox="1"/>
          <p:nvPr/>
        </p:nvSpPr>
        <p:spPr>
          <a:xfrm>
            <a:off x="10197039" y="482600"/>
            <a:ext cx="3072645"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D</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F</a:t>
            </a:r>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D</a:t>
            </a:r>
            <a:endParaRPr lang="en-US" sz="5400" dirty="0">
              <a:solidFill>
                <a:srgbClr val="373EB2"/>
              </a:solidFill>
            </a:endParaRPr>
          </a:p>
        </p:txBody>
      </p:sp>
    </p:spTree>
    <p:extLst>
      <p:ext uri="{BB962C8B-B14F-4D97-AF65-F5344CB8AC3E}">
        <p14:creationId xmlns:p14="http://schemas.microsoft.com/office/powerpoint/2010/main" val="69873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3E0789D-E788-476B-AF80-DD0E7D8047C4}"/>
              </a:ext>
            </a:extLst>
          </p:cNvPr>
          <p:cNvSpPr>
            <a:spLocks noGrp="1"/>
          </p:cNvSpPr>
          <p:nvPr>
            <p:ph type="pic" sz="quarter" idx="13"/>
          </p:nvPr>
        </p:nvSpPr>
        <p:spPr>
          <a:solidFill>
            <a:srgbClr val="373EB2"/>
          </a:solidFill>
        </p:spPr>
        <p:txBody>
          <a:bodyPr/>
          <a:lstStyle/>
          <a:p>
            <a:endParaRPr lang="aa-ET"/>
          </a:p>
        </p:txBody>
      </p:sp>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83DBDA-88B7-493D-9B65-582E914C9A41}"/>
              </a:ext>
            </a:extLst>
          </p:cNvPr>
          <p:cNvSpPr txBox="1"/>
          <p:nvPr/>
        </p:nvSpPr>
        <p:spPr>
          <a:xfrm>
            <a:off x="3079321" y="2429029"/>
            <a:ext cx="6190313" cy="1754326"/>
          </a:xfrm>
          <a:prstGeom prst="rect">
            <a:avLst/>
          </a:prstGeom>
          <a:noFill/>
        </p:spPr>
        <p:txBody>
          <a:bodyPr wrap="square" rtlCol="0">
            <a:spAutoFit/>
          </a:bodyPr>
          <a:lstStyle/>
          <a:p>
            <a:pPr algn="ctr"/>
            <a:r>
              <a:rPr lang="en-US" sz="5400" dirty="0">
                <a:solidFill>
                  <a:srgbClr val="373EB2"/>
                </a:solidFill>
              </a:rPr>
              <a:t>SYSTEM</a:t>
            </a:r>
          </a:p>
          <a:p>
            <a:pPr algn="ctr"/>
            <a:r>
              <a:rPr lang="en-US" sz="5400" dirty="0">
                <a:solidFill>
                  <a:srgbClr val="373EB2"/>
                </a:solidFill>
              </a:rPr>
              <a:t>FEATURES</a:t>
            </a:r>
          </a:p>
        </p:txBody>
      </p:sp>
      <p:sp>
        <p:nvSpPr>
          <p:cNvPr id="2" name="Freeform: Shape 1">
            <a:extLst>
              <a:ext uri="{FF2B5EF4-FFF2-40B4-BE49-F238E27FC236}">
                <a16:creationId xmlns:a16="http://schemas.microsoft.com/office/drawing/2014/main" id="{84ACC9BB-CAEE-06CF-C788-F53682014EFD}"/>
              </a:ext>
            </a:extLst>
          </p:cNvPr>
          <p:cNvSpPr/>
          <p:nvPr/>
        </p:nvSpPr>
        <p:spPr>
          <a:xfrm rot="18054158">
            <a:off x="9518652" y="-184136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Freeform: Shape 2">
            <a:extLst>
              <a:ext uri="{FF2B5EF4-FFF2-40B4-BE49-F238E27FC236}">
                <a16:creationId xmlns:a16="http://schemas.microsoft.com/office/drawing/2014/main" id="{D4981B80-6A42-6F8E-08BD-E9C16BD62F07}"/>
              </a:ext>
            </a:extLst>
          </p:cNvPr>
          <p:cNvSpPr/>
          <p:nvPr/>
        </p:nvSpPr>
        <p:spPr>
          <a:xfrm rot="8099193">
            <a:off x="277659" y="2368788"/>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050087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7E8AC53-464E-BB17-5624-B623571EC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6" name="TextBox 25">
            <a:extLst>
              <a:ext uri="{FF2B5EF4-FFF2-40B4-BE49-F238E27FC236}">
                <a16:creationId xmlns:a16="http://schemas.microsoft.com/office/drawing/2014/main" id="{F8062705-3B1C-43A5-82F5-6ABD3DA38D14}"/>
              </a:ext>
            </a:extLst>
          </p:cNvPr>
          <p:cNvSpPr txBox="1"/>
          <p:nvPr/>
        </p:nvSpPr>
        <p:spPr>
          <a:xfrm>
            <a:off x="0" y="4684573"/>
            <a:ext cx="6873971" cy="1754326"/>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Feature </a:t>
            </a:r>
          </a:p>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Tree</a:t>
            </a:r>
            <a:endParaRPr lang="en-US" sz="5400" dirty="0">
              <a:solidFill>
                <a:srgbClr val="A7A7A7"/>
              </a:solidFill>
            </a:endParaRPr>
          </a:p>
        </p:txBody>
      </p:sp>
    </p:spTree>
    <p:extLst>
      <p:ext uri="{BB962C8B-B14F-4D97-AF65-F5344CB8AC3E}">
        <p14:creationId xmlns:p14="http://schemas.microsoft.com/office/powerpoint/2010/main" val="3918767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6900182" y="2214714"/>
            <a:ext cx="4059561" cy="1754326"/>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User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Requirements</a:t>
            </a:r>
            <a:endParaRPr lang="en-US" sz="5400" dirty="0">
              <a:solidFill>
                <a:srgbClr val="373EB2"/>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825680" y="571651"/>
            <a:ext cx="4975046" cy="572437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383F6E-3510-F63A-7EBA-B8A8DC3EE7AD}"/>
              </a:ext>
            </a:extLst>
          </p:cNvPr>
          <p:cNvPicPr>
            <a:picLocks noChangeAspect="1"/>
          </p:cNvPicPr>
          <p:nvPr/>
        </p:nvPicPr>
        <p:blipFill>
          <a:blip r:embed="rId2"/>
          <a:stretch>
            <a:fillRect/>
          </a:stretch>
        </p:blipFill>
        <p:spPr>
          <a:xfrm>
            <a:off x="1034144" y="714527"/>
            <a:ext cx="3399293" cy="2543175"/>
          </a:xfrm>
          <a:prstGeom prst="rect">
            <a:avLst/>
          </a:prstGeom>
        </p:spPr>
      </p:pic>
      <p:pic>
        <p:nvPicPr>
          <p:cNvPr id="9" name="Picture 8">
            <a:extLst>
              <a:ext uri="{FF2B5EF4-FFF2-40B4-BE49-F238E27FC236}">
                <a16:creationId xmlns:a16="http://schemas.microsoft.com/office/drawing/2014/main" id="{52ADC6AC-F745-E759-97D4-8E381D33287C}"/>
              </a:ext>
            </a:extLst>
          </p:cNvPr>
          <p:cNvPicPr>
            <a:picLocks noChangeAspect="1"/>
          </p:cNvPicPr>
          <p:nvPr/>
        </p:nvPicPr>
        <p:blipFill>
          <a:blip r:embed="rId3"/>
          <a:stretch>
            <a:fillRect/>
          </a:stretch>
        </p:blipFill>
        <p:spPr>
          <a:xfrm>
            <a:off x="1050523" y="3257702"/>
            <a:ext cx="4610546" cy="2902174"/>
          </a:xfrm>
          <a:prstGeom prst="rect">
            <a:avLst/>
          </a:prstGeom>
        </p:spPr>
      </p:pic>
    </p:spTree>
    <p:extLst>
      <p:ext uri="{BB962C8B-B14F-4D97-AF65-F5344CB8AC3E}">
        <p14:creationId xmlns:p14="http://schemas.microsoft.com/office/powerpoint/2010/main" val="198907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6900182" y="2214714"/>
            <a:ext cx="4059561" cy="1754326"/>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Functional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Requirements</a:t>
            </a:r>
            <a:endParaRPr lang="en-US" sz="5400" dirty="0">
              <a:solidFill>
                <a:srgbClr val="373EB2"/>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825680" y="571652"/>
            <a:ext cx="4975046" cy="5561730"/>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95A260-1D7C-1099-731F-E26009C67C67}"/>
              </a:ext>
            </a:extLst>
          </p:cNvPr>
          <p:cNvPicPr>
            <a:picLocks noChangeAspect="1"/>
          </p:cNvPicPr>
          <p:nvPr/>
        </p:nvPicPr>
        <p:blipFill>
          <a:blip r:embed="rId2"/>
          <a:stretch>
            <a:fillRect/>
          </a:stretch>
        </p:blipFill>
        <p:spPr>
          <a:xfrm>
            <a:off x="932455" y="730087"/>
            <a:ext cx="4761496" cy="5244860"/>
          </a:xfrm>
          <a:prstGeom prst="rect">
            <a:avLst/>
          </a:prstGeom>
        </p:spPr>
      </p:pic>
    </p:spTree>
    <p:extLst>
      <p:ext uri="{BB962C8B-B14F-4D97-AF65-F5344CB8AC3E}">
        <p14:creationId xmlns:p14="http://schemas.microsoft.com/office/powerpoint/2010/main" val="329920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1036314" y="675541"/>
            <a:ext cx="6873971"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Use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Case</a:t>
            </a:r>
            <a:endParaRPr lang="en-US" sz="5400" dirty="0">
              <a:solidFill>
                <a:srgbClr val="A7A7A7"/>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986974" y="3185585"/>
            <a:ext cx="4920343" cy="2445959"/>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C8A8DDC-FCD9-1EFF-C601-C78957218FBC}"/>
              </a:ext>
            </a:extLst>
          </p:cNvPr>
          <p:cNvPicPr>
            <a:picLocks noChangeAspect="1"/>
          </p:cNvPicPr>
          <p:nvPr/>
        </p:nvPicPr>
        <p:blipFill>
          <a:blip r:embed="rId2"/>
          <a:stretch>
            <a:fillRect/>
          </a:stretch>
        </p:blipFill>
        <p:spPr>
          <a:xfrm>
            <a:off x="1233716" y="3336261"/>
            <a:ext cx="4551927" cy="2144606"/>
          </a:xfrm>
          <a:prstGeom prst="rect">
            <a:avLst/>
          </a:prstGeom>
        </p:spPr>
      </p:pic>
      <p:sp>
        <p:nvSpPr>
          <p:cNvPr id="5" name="Rectangle: Rounded Corners 4">
            <a:extLst>
              <a:ext uri="{FF2B5EF4-FFF2-40B4-BE49-F238E27FC236}">
                <a16:creationId xmlns:a16="http://schemas.microsoft.com/office/drawing/2014/main" id="{17696039-0795-11A1-A842-61657F3453CC}"/>
              </a:ext>
            </a:extLst>
          </p:cNvPr>
          <p:cNvSpPr/>
          <p:nvPr/>
        </p:nvSpPr>
        <p:spPr>
          <a:xfrm>
            <a:off x="6248399" y="875786"/>
            <a:ext cx="4920343" cy="530667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CBDB20E-EC86-C521-B58E-9F817B74F4EA}"/>
              </a:ext>
            </a:extLst>
          </p:cNvPr>
          <p:cNvPicPr>
            <a:picLocks noChangeAspect="1"/>
          </p:cNvPicPr>
          <p:nvPr/>
        </p:nvPicPr>
        <p:blipFill>
          <a:blip r:embed="rId3"/>
          <a:stretch>
            <a:fillRect/>
          </a:stretch>
        </p:blipFill>
        <p:spPr>
          <a:xfrm>
            <a:off x="6382367" y="984951"/>
            <a:ext cx="4594349" cy="4949687"/>
          </a:xfrm>
          <a:prstGeom prst="rect">
            <a:avLst/>
          </a:prstGeom>
        </p:spPr>
      </p:pic>
      <p:sp>
        <p:nvSpPr>
          <p:cNvPr id="9" name="TextBox 8">
            <a:extLst>
              <a:ext uri="{FF2B5EF4-FFF2-40B4-BE49-F238E27FC236}">
                <a16:creationId xmlns:a16="http://schemas.microsoft.com/office/drawing/2014/main" id="{AECB643E-4C85-90B1-E66F-8AF4AFCF5479}"/>
              </a:ext>
            </a:extLst>
          </p:cNvPr>
          <p:cNvSpPr txBox="1"/>
          <p:nvPr/>
        </p:nvSpPr>
        <p:spPr>
          <a:xfrm>
            <a:off x="1036314" y="1749547"/>
            <a:ext cx="3070970" cy="600164"/>
          </a:xfrm>
          <a:prstGeom prst="rect">
            <a:avLst/>
          </a:prstGeom>
          <a:noFill/>
        </p:spPr>
        <p:txBody>
          <a:bodyPr wrap="square" rtlCol="0">
            <a:spAutoFit/>
          </a:bodyPr>
          <a:lstStyle/>
          <a:p>
            <a:r>
              <a:rPr lang="en-US" sz="1100" i="1" dirty="0">
                <a:solidFill>
                  <a:srgbClr val="00B0F0"/>
                </a:solidFill>
                <a:latin typeface="Tw Cen MT" panose="020B0602020104020603" pitchFamily="34" charset="0"/>
                <a:ea typeface="Tahoma" panose="020B0604030504040204" pitchFamily="34" charset="0"/>
                <a:cs typeface="Arial" panose="020B0604020202020204" pitchFamily="34" charset="0"/>
              </a:rPr>
              <a:t>For User Personas, Use Case Glossary, User Stories, please refer to the SRS</a:t>
            </a:r>
          </a:p>
          <a:p>
            <a:endParaRPr lang="en-PK" sz="1100" dirty="0"/>
          </a:p>
        </p:txBody>
      </p:sp>
    </p:spTree>
    <p:extLst>
      <p:ext uri="{BB962C8B-B14F-4D97-AF65-F5344CB8AC3E}">
        <p14:creationId xmlns:p14="http://schemas.microsoft.com/office/powerpoint/2010/main" val="110263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1036314" y="675541"/>
            <a:ext cx="6873971" cy="923330"/>
          </a:xfrm>
          <a:prstGeom prst="rect">
            <a:avLst/>
          </a:prstGeom>
          <a:noFill/>
        </p:spPr>
        <p:txBody>
          <a:bodyPr wrap="square" rtlCol="0">
            <a:spAutoFit/>
          </a:bodyPr>
          <a:lstStyle/>
          <a:p>
            <a:r>
              <a:rPr lang="en-US" sz="5400" b="1" dirty="0" err="1">
                <a:solidFill>
                  <a:srgbClr val="373EB2"/>
                </a:solidFill>
                <a:latin typeface="Tw Cen MT" panose="020B0602020104020603" pitchFamily="34" charset="0"/>
                <a:ea typeface="Tahoma" panose="020B0604030504040204" pitchFamily="34" charset="0"/>
                <a:cs typeface="Arial" panose="020B0604020202020204" pitchFamily="34" charset="0"/>
              </a:rPr>
              <a:t>Cont</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a:t>
            </a:r>
            <a:endParaRPr lang="en-US" sz="5400" dirty="0">
              <a:solidFill>
                <a:srgbClr val="A7A7A7"/>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986974" y="2038957"/>
            <a:ext cx="4920343" cy="347647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7696039-0795-11A1-A842-61657F3453CC}"/>
              </a:ext>
            </a:extLst>
          </p:cNvPr>
          <p:cNvSpPr/>
          <p:nvPr/>
        </p:nvSpPr>
        <p:spPr>
          <a:xfrm>
            <a:off x="6248399" y="875786"/>
            <a:ext cx="4920343" cy="530667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05BDB7-5B63-60B2-B41F-B42EE7ACC877}"/>
              </a:ext>
            </a:extLst>
          </p:cNvPr>
          <p:cNvPicPr>
            <a:picLocks noChangeAspect="1"/>
          </p:cNvPicPr>
          <p:nvPr/>
        </p:nvPicPr>
        <p:blipFill>
          <a:blip r:embed="rId2"/>
          <a:stretch>
            <a:fillRect/>
          </a:stretch>
        </p:blipFill>
        <p:spPr>
          <a:xfrm>
            <a:off x="6583763" y="1232701"/>
            <a:ext cx="4374521" cy="4392597"/>
          </a:xfrm>
          <a:prstGeom prst="rect">
            <a:avLst/>
          </a:prstGeom>
        </p:spPr>
      </p:pic>
      <p:pic>
        <p:nvPicPr>
          <p:cNvPr id="7" name="Picture 6">
            <a:extLst>
              <a:ext uri="{FF2B5EF4-FFF2-40B4-BE49-F238E27FC236}">
                <a16:creationId xmlns:a16="http://schemas.microsoft.com/office/drawing/2014/main" id="{153C2155-4992-DB91-FA4A-1E661D8C2D9F}"/>
              </a:ext>
            </a:extLst>
          </p:cNvPr>
          <p:cNvPicPr>
            <a:picLocks noChangeAspect="1"/>
          </p:cNvPicPr>
          <p:nvPr/>
        </p:nvPicPr>
        <p:blipFill>
          <a:blip r:embed="rId3"/>
          <a:stretch>
            <a:fillRect/>
          </a:stretch>
        </p:blipFill>
        <p:spPr>
          <a:xfrm>
            <a:off x="1353953" y="2176459"/>
            <a:ext cx="4344583" cy="3085985"/>
          </a:xfrm>
          <a:prstGeom prst="rect">
            <a:avLst/>
          </a:prstGeom>
        </p:spPr>
      </p:pic>
    </p:spTree>
    <p:extLst>
      <p:ext uri="{BB962C8B-B14F-4D97-AF65-F5344CB8AC3E}">
        <p14:creationId xmlns:p14="http://schemas.microsoft.com/office/powerpoint/2010/main" val="2313804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1036314" y="675541"/>
            <a:ext cx="6873971" cy="923330"/>
          </a:xfrm>
          <a:prstGeom prst="rect">
            <a:avLst/>
          </a:prstGeom>
          <a:noFill/>
        </p:spPr>
        <p:txBody>
          <a:bodyPr wrap="square" rtlCol="0">
            <a:spAutoFit/>
          </a:bodyPr>
          <a:lstStyle/>
          <a:p>
            <a:r>
              <a:rPr lang="en-US" sz="5400" b="1" dirty="0" err="1">
                <a:solidFill>
                  <a:srgbClr val="373EB2"/>
                </a:solidFill>
                <a:latin typeface="Tw Cen MT" panose="020B0602020104020603" pitchFamily="34" charset="0"/>
                <a:ea typeface="Tahoma" panose="020B0604030504040204" pitchFamily="34" charset="0"/>
                <a:cs typeface="Arial" panose="020B0604020202020204" pitchFamily="34" charset="0"/>
              </a:rPr>
              <a:t>Cont</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a:t>
            </a:r>
            <a:endParaRPr lang="en-US" sz="5400" dirty="0">
              <a:solidFill>
                <a:srgbClr val="A7A7A7"/>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1036314" y="1915887"/>
            <a:ext cx="5034557" cy="3450675"/>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7696039-0795-11A1-A842-61657F3453CC}"/>
              </a:ext>
            </a:extLst>
          </p:cNvPr>
          <p:cNvSpPr/>
          <p:nvPr/>
        </p:nvSpPr>
        <p:spPr>
          <a:xfrm>
            <a:off x="6339551" y="897684"/>
            <a:ext cx="4816135" cy="515477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9CA940-0679-74A3-E428-736B7E085F63}"/>
              </a:ext>
            </a:extLst>
          </p:cNvPr>
          <p:cNvPicPr>
            <a:picLocks noChangeAspect="1"/>
          </p:cNvPicPr>
          <p:nvPr/>
        </p:nvPicPr>
        <p:blipFill>
          <a:blip r:embed="rId2"/>
          <a:stretch>
            <a:fillRect/>
          </a:stretch>
        </p:blipFill>
        <p:spPr>
          <a:xfrm>
            <a:off x="6705600" y="1219200"/>
            <a:ext cx="4181406" cy="4501683"/>
          </a:xfrm>
          <a:prstGeom prst="rect">
            <a:avLst/>
          </a:prstGeom>
        </p:spPr>
      </p:pic>
      <p:pic>
        <p:nvPicPr>
          <p:cNvPr id="8" name="Picture 7">
            <a:extLst>
              <a:ext uri="{FF2B5EF4-FFF2-40B4-BE49-F238E27FC236}">
                <a16:creationId xmlns:a16="http://schemas.microsoft.com/office/drawing/2014/main" id="{DFC6EDFD-5439-7618-D1F5-2667D7DC2255}"/>
              </a:ext>
            </a:extLst>
          </p:cNvPr>
          <p:cNvPicPr>
            <a:picLocks noChangeAspect="1"/>
          </p:cNvPicPr>
          <p:nvPr/>
        </p:nvPicPr>
        <p:blipFill>
          <a:blip r:embed="rId3"/>
          <a:stretch>
            <a:fillRect/>
          </a:stretch>
        </p:blipFill>
        <p:spPr>
          <a:xfrm>
            <a:off x="1304994" y="2197738"/>
            <a:ext cx="4526765" cy="2902660"/>
          </a:xfrm>
          <a:prstGeom prst="rect">
            <a:avLst/>
          </a:prstGeom>
        </p:spPr>
      </p:pic>
    </p:spTree>
    <p:extLst>
      <p:ext uri="{BB962C8B-B14F-4D97-AF65-F5344CB8AC3E}">
        <p14:creationId xmlns:p14="http://schemas.microsoft.com/office/powerpoint/2010/main" val="1432290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1036314" y="675541"/>
            <a:ext cx="6873971" cy="923330"/>
          </a:xfrm>
          <a:prstGeom prst="rect">
            <a:avLst/>
          </a:prstGeom>
          <a:noFill/>
        </p:spPr>
        <p:txBody>
          <a:bodyPr wrap="square" rtlCol="0">
            <a:spAutoFit/>
          </a:bodyPr>
          <a:lstStyle/>
          <a:p>
            <a:r>
              <a:rPr lang="en-US" sz="5400" b="1" dirty="0" err="1">
                <a:solidFill>
                  <a:srgbClr val="373EB2"/>
                </a:solidFill>
                <a:latin typeface="Tw Cen MT" panose="020B0602020104020603" pitchFamily="34" charset="0"/>
                <a:ea typeface="Tahoma" panose="020B0604030504040204" pitchFamily="34" charset="0"/>
                <a:cs typeface="Arial" panose="020B0604020202020204" pitchFamily="34" charset="0"/>
              </a:rPr>
              <a:t>Cont</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a:t>
            </a:r>
            <a:endParaRPr lang="en-US" sz="5400" dirty="0">
              <a:solidFill>
                <a:srgbClr val="A7A7A7"/>
              </a:solidFill>
            </a:endParaRPr>
          </a:p>
        </p:txBody>
      </p:sp>
      <p:sp>
        <p:nvSpPr>
          <p:cNvPr id="5" name="Rectangle: Rounded Corners 4">
            <a:extLst>
              <a:ext uri="{FF2B5EF4-FFF2-40B4-BE49-F238E27FC236}">
                <a16:creationId xmlns:a16="http://schemas.microsoft.com/office/drawing/2014/main" id="{17696039-0795-11A1-A842-61657F3453CC}"/>
              </a:ext>
            </a:extLst>
          </p:cNvPr>
          <p:cNvSpPr/>
          <p:nvPr/>
        </p:nvSpPr>
        <p:spPr>
          <a:xfrm>
            <a:off x="6139542" y="757347"/>
            <a:ext cx="5185886" cy="5425112"/>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1C4B336-E4AB-5A4A-ED12-8F10ADB0308A}"/>
              </a:ext>
            </a:extLst>
          </p:cNvPr>
          <p:cNvPicPr>
            <a:picLocks noChangeAspect="1"/>
          </p:cNvPicPr>
          <p:nvPr/>
        </p:nvPicPr>
        <p:blipFill>
          <a:blip r:embed="rId2"/>
          <a:stretch>
            <a:fillRect/>
          </a:stretch>
        </p:blipFill>
        <p:spPr>
          <a:xfrm>
            <a:off x="1146403" y="1789527"/>
            <a:ext cx="4505164" cy="4176461"/>
          </a:xfrm>
          <a:prstGeom prst="rect">
            <a:avLst/>
          </a:prstGeom>
        </p:spPr>
      </p:pic>
      <p:sp>
        <p:nvSpPr>
          <p:cNvPr id="11" name="Rectangle: Rounded Corners 10">
            <a:extLst>
              <a:ext uri="{FF2B5EF4-FFF2-40B4-BE49-F238E27FC236}">
                <a16:creationId xmlns:a16="http://schemas.microsoft.com/office/drawing/2014/main" id="{8E6E5B12-D526-3D1B-CBE8-AA22617613C8}"/>
              </a:ext>
            </a:extLst>
          </p:cNvPr>
          <p:cNvSpPr/>
          <p:nvPr/>
        </p:nvSpPr>
        <p:spPr>
          <a:xfrm>
            <a:off x="905170" y="1598870"/>
            <a:ext cx="4987630" cy="4583589"/>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917422E-C615-BC89-1561-35001E8564DE}"/>
              </a:ext>
            </a:extLst>
          </p:cNvPr>
          <p:cNvPicPr>
            <a:picLocks noChangeAspect="1"/>
          </p:cNvPicPr>
          <p:nvPr/>
        </p:nvPicPr>
        <p:blipFill>
          <a:blip r:embed="rId3"/>
          <a:stretch>
            <a:fillRect/>
          </a:stretch>
        </p:blipFill>
        <p:spPr>
          <a:xfrm>
            <a:off x="6270173" y="892012"/>
            <a:ext cx="4939143" cy="5073976"/>
          </a:xfrm>
          <a:prstGeom prst="rect">
            <a:avLst/>
          </a:prstGeom>
        </p:spPr>
      </p:pic>
    </p:spTree>
    <p:extLst>
      <p:ext uri="{BB962C8B-B14F-4D97-AF65-F5344CB8AC3E}">
        <p14:creationId xmlns:p14="http://schemas.microsoft.com/office/powerpoint/2010/main" val="2706652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070245-C7AE-70A7-7F5B-303220869E39}"/>
              </a:ext>
            </a:extLst>
          </p:cNvPr>
          <p:cNvSpPr/>
          <p:nvPr/>
        </p:nvSpPr>
        <p:spPr>
          <a:xfrm>
            <a:off x="5064152" y="2306637"/>
            <a:ext cx="2165350" cy="248443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PK"/>
          </a:p>
        </p:txBody>
      </p:sp>
      <p:pic>
        <p:nvPicPr>
          <p:cNvPr id="9" name="Picture Placeholder 8" descr="A person standing in front of a yellow lattice&#10;&#10;Description automatically generated">
            <a:extLst>
              <a:ext uri="{FF2B5EF4-FFF2-40B4-BE49-F238E27FC236}">
                <a16:creationId xmlns:a16="http://schemas.microsoft.com/office/drawing/2014/main" id="{AFB44AEA-BBFB-BCC3-F398-27078670BB2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6422" r="6422"/>
          <a:stretch>
            <a:fillRect/>
          </a:stretch>
        </p:blipFill>
        <p:spPr>
          <a:xfrm>
            <a:off x="7929563" y="2287588"/>
            <a:ext cx="2165350" cy="2484437"/>
          </a:xfrm>
        </p:spPr>
      </p:pic>
      <p:grpSp>
        <p:nvGrpSpPr>
          <p:cNvPr id="16" name="Group 15">
            <a:extLst>
              <a:ext uri="{FF2B5EF4-FFF2-40B4-BE49-F238E27FC236}">
                <a16:creationId xmlns:a16="http://schemas.microsoft.com/office/drawing/2014/main" id="{5917DD6B-711D-4E0F-94D0-395F0D44D0CB}"/>
              </a:ext>
            </a:extLst>
          </p:cNvPr>
          <p:cNvGrpSpPr/>
          <p:nvPr/>
        </p:nvGrpSpPr>
        <p:grpSpPr>
          <a:xfrm>
            <a:off x="2198867" y="4800600"/>
            <a:ext cx="2165350" cy="693420"/>
            <a:chOff x="1363345" y="4800600"/>
            <a:chExt cx="2165350" cy="693420"/>
          </a:xfrm>
        </p:grpSpPr>
        <p:sp>
          <p:nvSpPr>
            <p:cNvPr id="17" name="Rectangle 16">
              <a:extLst>
                <a:ext uri="{FF2B5EF4-FFF2-40B4-BE49-F238E27FC236}">
                  <a16:creationId xmlns:a16="http://schemas.microsoft.com/office/drawing/2014/main" id="{B5121437-1A2C-4F37-A4AF-EA25B5497C8E}"/>
                </a:ext>
              </a:extLst>
            </p:cNvPr>
            <p:cNvSpPr/>
            <p:nvPr/>
          </p:nvSpPr>
          <p:spPr>
            <a:xfrm>
              <a:off x="1363345" y="4800600"/>
              <a:ext cx="2165350" cy="693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0997FA3-8D65-4CC6-9001-9A1110A8A26E}"/>
                </a:ext>
              </a:extLst>
            </p:cNvPr>
            <p:cNvGrpSpPr/>
            <p:nvPr/>
          </p:nvGrpSpPr>
          <p:grpSpPr>
            <a:xfrm>
              <a:off x="1489093" y="4856318"/>
              <a:ext cx="1913853" cy="531454"/>
              <a:chOff x="1784817" y="4124254"/>
              <a:chExt cx="1913853" cy="531454"/>
            </a:xfrm>
          </p:grpSpPr>
          <p:sp>
            <p:nvSpPr>
              <p:cNvPr id="19" name="TextBox 18">
                <a:extLst>
                  <a:ext uri="{FF2B5EF4-FFF2-40B4-BE49-F238E27FC236}">
                    <a16:creationId xmlns:a16="http://schemas.microsoft.com/office/drawing/2014/main" id="{8CF241CF-B32B-481E-805B-273DF0C2A5B3}"/>
                  </a:ext>
                </a:extLst>
              </p:cNvPr>
              <p:cNvSpPr txBox="1"/>
              <p:nvPr/>
            </p:nvSpPr>
            <p:spPr>
              <a:xfrm>
                <a:off x="1784817" y="4378709"/>
                <a:ext cx="1913853" cy="276999"/>
              </a:xfrm>
              <a:prstGeom prst="rect">
                <a:avLst/>
              </a:prstGeom>
              <a:noFill/>
            </p:spPr>
            <p:txBody>
              <a:bodyPr wrap="square" rtlCol="0">
                <a:spAutoFit/>
              </a:bodyPr>
              <a:lstStyle/>
              <a:p>
                <a:pPr algn="ctr"/>
                <a:r>
                  <a:rPr lang="en-US" sz="12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20K-0247</a:t>
                </a:r>
              </a:p>
            </p:txBody>
          </p:sp>
          <p:sp>
            <p:nvSpPr>
              <p:cNvPr id="20" name="TextBox 19">
                <a:extLst>
                  <a:ext uri="{FF2B5EF4-FFF2-40B4-BE49-F238E27FC236}">
                    <a16:creationId xmlns:a16="http://schemas.microsoft.com/office/drawing/2014/main" id="{8A776146-D2FC-4DED-9648-97198C6B6E46}"/>
                  </a:ext>
                </a:extLst>
              </p:cNvPr>
              <p:cNvSpPr txBox="1"/>
              <p:nvPr/>
            </p:nvSpPr>
            <p:spPr>
              <a:xfrm>
                <a:off x="1830958" y="4124254"/>
                <a:ext cx="1821569" cy="400110"/>
              </a:xfrm>
              <a:prstGeom prst="rect">
                <a:avLst/>
              </a:prstGeom>
              <a:noFill/>
            </p:spPr>
            <p:txBody>
              <a:bodyPr wrap="square" rtlCol="0">
                <a:spAutoFit/>
              </a:bodyPr>
              <a:lstStyle/>
              <a:p>
                <a:pPr algn="ctr"/>
                <a:r>
                  <a:rPr lang="en-US" sz="2000" b="1" dirty="0">
                    <a:solidFill>
                      <a:srgbClr val="373EB2"/>
                    </a:solidFill>
                    <a:latin typeface="Tw Cen MT" panose="020B0602020104020603" pitchFamily="34" charset="0"/>
                    <a:ea typeface="Tahoma" panose="020B0604030504040204" pitchFamily="34" charset="0"/>
                    <a:cs typeface="Arial" panose="020B0604020202020204" pitchFamily="34" charset="0"/>
                  </a:rPr>
                  <a:t>Insha Samnani</a:t>
                </a:r>
              </a:p>
            </p:txBody>
          </p:sp>
        </p:grpSp>
      </p:grpSp>
      <p:grpSp>
        <p:nvGrpSpPr>
          <p:cNvPr id="21" name="Group 20">
            <a:extLst>
              <a:ext uri="{FF2B5EF4-FFF2-40B4-BE49-F238E27FC236}">
                <a16:creationId xmlns:a16="http://schemas.microsoft.com/office/drawing/2014/main" id="{DAB0E6C4-4E5E-48DE-9A3E-72F6146CC657}"/>
              </a:ext>
            </a:extLst>
          </p:cNvPr>
          <p:cNvGrpSpPr/>
          <p:nvPr/>
        </p:nvGrpSpPr>
        <p:grpSpPr>
          <a:xfrm>
            <a:off x="5064154" y="4780504"/>
            <a:ext cx="2165350" cy="693420"/>
            <a:chOff x="1363345" y="4800600"/>
            <a:chExt cx="2165350" cy="693420"/>
          </a:xfrm>
        </p:grpSpPr>
        <p:sp>
          <p:nvSpPr>
            <p:cNvPr id="22" name="Rectangle 21">
              <a:extLst>
                <a:ext uri="{FF2B5EF4-FFF2-40B4-BE49-F238E27FC236}">
                  <a16:creationId xmlns:a16="http://schemas.microsoft.com/office/drawing/2014/main" id="{1F291F12-D567-4CC9-976C-28A029EAA3B1}"/>
                </a:ext>
              </a:extLst>
            </p:cNvPr>
            <p:cNvSpPr/>
            <p:nvPr/>
          </p:nvSpPr>
          <p:spPr>
            <a:xfrm>
              <a:off x="1363345" y="4800600"/>
              <a:ext cx="2165350" cy="693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95B96AC-54D9-456F-A135-7FA055D6D786}"/>
                </a:ext>
              </a:extLst>
            </p:cNvPr>
            <p:cNvGrpSpPr/>
            <p:nvPr/>
          </p:nvGrpSpPr>
          <p:grpSpPr>
            <a:xfrm>
              <a:off x="1489093" y="4856318"/>
              <a:ext cx="1913853" cy="551550"/>
              <a:chOff x="1784817" y="4124254"/>
              <a:chExt cx="1913853" cy="551550"/>
            </a:xfrm>
          </p:grpSpPr>
          <p:sp>
            <p:nvSpPr>
              <p:cNvPr id="24" name="TextBox 23">
                <a:extLst>
                  <a:ext uri="{FF2B5EF4-FFF2-40B4-BE49-F238E27FC236}">
                    <a16:creationId xmlns:a16="http://schemas.microsoft.com/office/drawing/2014/main" id="{C7745441-72C0-42C3-9FBA-8A2DAE310137}"/>
                  </a:ext>
                </a:extLst>
              </p:cNvPr>
              <p:cNvSpPr txBox="1"/>
              <p:nvPr/>
            </p:nvSpPr>
            <p:spPr>
              <a:xfrm>
                <a:off x="1784817" y="4398805"/>
                <a:ext cx="1913853" cy="276999"/>
              </a:xfrm>
              <a:prstGeom prst="rect">
                <a:avLst/>
              </a:prstGeom>
              <a:noFill/>
            </p:spPr>
            <p:txBody>
              <a:bodyPr wrap="square" rtlCol="0">
                <a:spAutoFit/>
              </a:bodyPr>
              <a:lstStyle/>
              <a:p>
                <a:pPr algn="ctr"/>
                <a:r>
                  <a:rPr lang="en-US" sz="12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20K-0207</a:t>
                </a:r>
              </a:p>
            </p:txBody>
          </p:sp>
          <p:sp>
            <p:nvSpPr>
              <p:cNvPr id="25" name="TextBox 24">
                <a:extLst>
                  <a:ext uri="{FF2B5EF4-FFF2-40B4-BE49-F238E27FC236}">
                    <a16:creationId xmlns:a16="http://schemas.microsoft.com/office/drawing/2014/main" id="{1BEE82AA-B5F1-48D4-994B-3D570E40C851}"/>
                  </a:ext>
                </a:extLst>
              </p:cNvPr>
              <p:cNvSpPr txBox="1"/>
              <p:nvPr/>
            </p:nvSpPr>
            <p:spPr>
              <a:xfrm>
                <a:off x="1830958" y="4124254"/>
                <a:ext cx="1821569" cy="400110"/>
              </a:xfrm>
              <a:prstGeom prst="rect">
                <a:avLst/>
              </a:prstGeom>
              <a:noFill/>
            </p:spPr>
            <p:txBody>
              <a:bodyPr wrap="square" rtlCol="0">
                <a:spAutoFit/>
              </a:bodyPr>
              <a:lstStyle/>
              <a:p>
                <a:pPr algn="ctr"/>
                <a:r>
                  <a:rPr lang="en-US" sz="2000" b="1" dirty="0">
                    <a:solidFill>
                      <a:srgbClr val="373EB2"/>
                    </a:solidFill>
                    <a:latin typeface="Tw Cen MT" panose="020B0602020104020603" pitchFamily="34" charset="0"/>
                    <a:ea typeface="Tahoma" panose="020B0604030504040204" pitchFamily="34" charset="0"/>
                    <a:cs typeface="Arial" panose="020B0604020202020204" pitchFamily="34" charset="0"/>
                  </a:rPr>
                  <a:t>Yusra Adam</a:t>
                </a:r>
              </a:p>
            </p:txBody>
          </p:sp>
        </p:grpSp>
      </p:grpSp>
      <p:grpSp>
        <p:nvGrpSpPr>
          <p:cNvPr id="26" name="Group 25">
            <a:extLst>
              <a:ext uri="{FF2B5EF4-FFF2-40B4-BE49-F238E27FC236}">
                <a16:creationId xmlns:a16="http://schemas.microsoft.com/office/drawing/2014/main" id="{068C5751-8C69-42EC-A1D3-FFCF04F6249E}"/>
              </a:ext>
            </a:extLst>
          </p:cNvPr>
          <p:cNvGrpSpPr/>
          <p:nvPr/>
        </p:nvGrpSpPr>
        <p:grpSpPr>
          <a:xfrm>
            <a:off x="7939488" y="4800600"/>
            <a:ext cx="2165350" cy="693420"/>
            <a:chOff x="1363345" y="4800600"/>
            <a:chExt cx="2165350" cy="693420"/>
          </a:xfrm>
        </p:grpSpPr>
        <p:sp>
          <p:nvSpPr>
            <p:cNvPr id="27" name="Rectangle 26">
              <a:extLst>
                <a:ext uri="{FF2B5EF4-FFF2-40B4-BE49-F238E27FC236}">
                  <a16:creationId xmlns:a16="http://schemas.microsoft.com/office/drawing/2014/main" id="{56BC2CB9-4C82-41C0-81B3-D4D941989779}"/>
                </a:ext>
              </a:extLst>
            </p:cNvPr>
            <p:cNvSpPr/>
            <p:nvPr/>
          </p:nvSpPr>
          <p:spPr>
            <a:xfrm>
              <a:off x="1363345" y="4800600"/>
              <a:ext cx="2165350" cy="693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FDF0470-84CB-4145-9F18-DAE3AC690106}"/>
                </a:ext>
              </a:extLst>
            </p:cNvPr>
            <p:cNvGrpSpPr/>
            <p:nvPr/>
          </p:nvGrpSpPr>
          <p:grpSpPr>
            <a:xfrm>
              <a:off x="1489091" y="4856318"/>
              <a:ext cx="1913853" cy="543358"/>
              <a:chOff x="1784815" y="4124254"/>
              <a:chExt cx="1913853" cy="543358"/>
            </a:xfrm>
          </p:grpSpPr>
          <p:sp>
            <p:nvSpPr>
              <p:cNvPr id="29" name="TextBox 28">
                <a:extLst>
                  <a:ext uri="{FF2B5EF4-FFF2-40B4-BE49-F238E27FC236}">
                    <a16:creationId xmlns:a16="http://schemas.microsoft.com/office/drawing/2014/main" id="{5FFD8EBF-D01B-4787-8134-7AD99442FF24}"/>
                  </a:ext>
                </a:extLst>
              </p:cNvPr>
              <p:cNvSpPr txBox="1"/>
              <p:nvPr/>
            </p:nvSpPr>
            <p:spPr>
              <a:xfrm>
                <a:off x="1784815" y="4390613"/>
                <a:ext cx="1913853" cy="276999"/>
              </a:xfrm>
              <a:prstGeom prst="rect">
                <a:avLst/>
              </a:prstGeom>
              <a:noFill/>
            </p:spPr>
            <p:txBody>
              <a:bodyPr wrap="square" rtlCol="0">
                <a:spAutoFit/>
              </a:bodyPr>
              <a:lstStyle/>
              <a:p>
                <a:pPr algn="ctr"/>
                <a:r>
                  <a:rPr lang="en-US" sz="12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20K-0228</a:t>
                </a:r>
              </a:p>
            </p:txBody>
          </p:sp>
          <p:sp>
            <p:nvSpPr>
              <p:cNvPr id="30" name="TextBox 29">
                <a:extLst>
                  <a:ext uri="{FF2B5EF4-FFF2-40B4-BE49-F238E27FC236}">
                    <a16:creationId xmlns:a16="http://schemas.microsoft.com/office/drawing/2014/main" id="{A3F73F7A-E10A-4D3D-859F-66F1F7D51727}"/>
                  </a:ext>
                </a:extLst>
              </p:cNvPr>
              <p:cNvSpPr txBox="1"/>
              <p:nvPr/>
            </p:nvSpPr>
            <p:spPr>
              <a:xfrm>
                <a:off x="1830958" y="4124254"/>
                <a:ext cx="1821569" cy="400110"/>
              </a:xfrm>
              <a:prstGeom prst="rect">
                <a:avLst/>
              </a:prstGeom>
              <a:noFill/>
            </p:spPr>
            <p:txBody>
              <a:bodyPr wrap="square" rtlCol="0">
                <a:spAutoFit/>
              </a:bodyPr>
              <a:lstStyle/>
              <a:p>
                <a:pPr algn="ctr"/>
                <a:r>
                  <a:rPr lang="en-US" sz="2000" b="1" dirty="0">
                    <a:solidFill>
                      <a:srgbClr val="373EB2"/>
                    </a:solidFill>
                    <a:latin typeface="Tw Cen MT" panose="020B0602020104020603" pitchFamily="34" charset="0"/>
                    <a:ea typeface="Tahoma" panose="020B0604030504040204" pitchFamily="34" charset="0"/>
                    <a:cs typeface="Arial" panose="020B0604020202020204" pitchFamily="34" charset="0"/>
                  </a:rPr>
                  <a:t>Ismail Ansari</a:t>
                </a:r>
              </a:p>
            </p:txBody>
          </p:sp>
        </p:grpSp>
      </p:grpSp>
      <p:sp>
        <p:nvSpPr>
          <p:cNvPr id="34" name="TextBox 33">
            <a:extLst>
              <a:ext uri="{FF2B5EF4-FFF2-40B4-BE49-F238E27FC236}">
                <a16:creationId xmlns:a16="http://schemas.microsoft.com/office/drawing/2014/main" id="{E27FD350-570A-4304-97EE-72EB00E44467}"/>
              </a:ext>
            </a:extLst>
          </p:cNvPr>
          <p:cNvSpPr txBox="1"/>
          <p:nvPr/>
        </p:nvSpPr>
        <p:spPr>
          <a:xfrm>
            <a:off x="4766146" y="922411"/>
            <a:ext cx="4389195" cy="923330"/>
          </a:xfrm>
          <a:prstGeom prst="rect">
            <a:avLst/>
          </a:prstGeom>
          <a:noFill/>
        </p:spPr>
        <p:txBody>
          <a:bodyPr wrap="square" rtlCol="0">
            <a:spAutoFit/>
          </a:bodyPr>
          <a:lstStyle/>
          <a:p>
            <a:r>
              <a:rPr lang="en-US" sz="5400" dirty="0">
                <a:solidFill>
                  <a:srgbClr val="373EB2"/>
                </a:solidFill>
              </a:rPr>
              <a:t>Our </a:t>
            </a:r>
            <a:r>
              <a:rPr lang="en-US" sz="5400" dirty="0">
                <a:solidFill>
                  <a:srgbClr val="A7A7A7"/>
                </a:solidFill>
              </a:rPr>
              <a:t>Team</a:t>
            </a:r>
          </a:p>
        </p:txBody>
      </p:sp>
      <p:pic>
        <p:nvPicPr>
          <p:cNvPr id="13" name="Picture Placeholder 12" descr="A person standing in front of a yellow gate&#10;&#10;Description automatically generated">
            <a:extLst>
              <a:ext uri="{FF2B5EF4-FFF2-40B4-BE49-F238E27FC236}">
                <a16:creationId xmlns:a16="http://schemas.microsoft.com/office/drawing/2014/main" id="{4311E7A9-9835-9EE4-0ECB-A939D91298A0}"/>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6422" r="6422"/>
          <a:stretch>
            <a:fillRect/>
          </a:stretch>
        </p:blipFill>
        <p:spPr>
          <a:xfrm>
            <a:off x="2211388" y="2316163"/>
            <a:ext cx="2165350" cy="2484437"/>
          </a:xfrm>
        </p:spPr>
      </p:pic>
      <p:pic>
        <p:nvPicPr>
          <p:cNvPr id="8" name="Picture 7" descr="A person sitting in a chair&#10;&#10;Description automatically generated">
            <a:extLst>
              <a:ext uri="{FF2B5EF4-FFF2-40B4-BE49-F238E27FC236}">
                <a16:creationId xmlns:a16="http://schemas.microsoft.com/office/drawing/2014/main" id="{5885C837-D1F9-9B5A-89B7-388719B79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183" y="2301873"/>
            <a:ext cx="1675339" cy="2478631"/>
          </a:xfrm>
          <a:prstGeom prst="rect">
            <a:avLst/>
          </a:prstGeom>
        </p:spPr>
      </p:pic>
    </p:spTree>
    <p:extLst>
      <p:ext uri="{BB962C8B-B14F-4D97-AF65-F5344CB8AC3E}">
        <p14:creationId xmlns:p14="http://schemas.microsoft.com/office/powerpoint/2010/main" val="1530935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5780A65D-977D-442F-B8E1-41C761F31949}"/>
              </a:ext>
            </a:extLst>
          </p:cNvPr>
          <p:cNvSpPr/>
          <p:nvPr/>
        </p:nvSpPr>
        <p:spPr>
          <a:xfrm>
            <a:off x="1146966" y="2303253"/>
            <a:ext cx="4623759" cy="3297559"/>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DA0A1B1-28DA-0D73-C6A1-7E4AF7A03EA2}"/>
              </a:ext>
            </a:extLst>
          </p:cNvPr>
          <p:cNvSpPr/>
          <p:nvPr/>
        </p:nvSpPr>
        <p:spPr>
          <a:xfrm>
            <a:off x="6452558" y="2303252"/>
            <a:ext cx="4466129" cy="3297559"/>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E2F369-28EF-AFCA-DE00-2216D1F324F6}"/>
              </a:ext>
            </a:extLst>
          </p:cNvPr>
          <p:cNvSpPr txBox="1"/>
          <p:nvPr/>
        </p:nvSpPr>
        <p:spPr>
          <a:xfrm>
            <a:off x="2784527" y="894530"/>
            <a:ext cx="6336481"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Use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Case</a:t>
            </a:r>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 Narratives</a:t>
            </a:r>
            <a:endParaRPr lang="en-US" sz="4400" b="1" dirty="0">
              <a:solidFill>
                <a:srgbClr val="373EB2"/>
              </a:solidFill>
              <a:latin typeface="Tw Cen MT" panose="020B0602020104020603" pitchFamily="34" charset="0"/>
              <a:ea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78E8C73-A8E9-FFA1-35C0-94E8FE6911B0}"/>
              </a:ext>
            </a:extLst>
          </p:cNvPr>
          <p:cNvPicPr>
            <a:picLocks noChangeAspect="1"/>
          </p:cNvPicPr>
          <p:nvPr/>
        </p:nvPicPr>
        <p:blipFill>
          <a:blip r:embed="rId2"/>
          <a:stretch>
            <a:fillRect/>
          </a:stretch>
        </p:blipFill>
        <p:spPr>
          <a:xfrm>
            <a:off x="1313047" y="2483465"/>
            <a:ext cx="4349294" cy="2985683"/>
          </a:xfrm>
          <a:prstGeom prst="rect">
            <a:avLst/>
          </a:prstGeom>
        </p:spPr>
      </p:pic>
      <p:pic>
        <p:nvPicPr>
          <p:cNvPr id="7" name="Picture 6">
            <a:extLst>
              <a:ext uri="{FF2B5EF4-FFF2-40B4-BE49-F238E27FC236}">
                <a16:creationId xmlns:a16="http://schemas.microsoft.com/office/drawing/2014/main" id="{BCA2CEFA-8329-F9E3-AC02-D2D502CCF9D3}"/>
              </a:ext>
            </a:extLst>
          </p:cNvPr>
          <p:cNvPicPr>
            <a:picLocks noChangeAspect="1"/>
          </p:cNvPicPr>
          <p:nvPr/>
        </p:nvPicPr>
        <p:blipFill>
          <a:blip r:embed="rId3"/>
          <a:stretch>
            <a:fillRect/>
          </a:stretch>
        </p:blipFill>
        <p:spPr>
          <a:xfrm>
            <a:off x="6659593" y="2432009"/>
            <a:ext cx="4003700" cy="3046114"/>
          </a:xfrm>
          <a:prstGeom prst="rect">
            <a:avLst/>
          </a:prstGeom>
        </p:spPr>
      </p:pic>
    </p:spTree>
    <p:extLst>
      <p:ext uri="{BB962C8B-B14F-4D97-AF65-F5344CB8AC3E}">
        <p14:creationId xmlns:p14="http://schemas.microsoft.com/office/powerpoint/2010/main" val="763085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5780A65D-977D-442F-B8E1-41C761F31949}"/>
              </a:ext>
            </a:extLst>
          </p:cNvPr>
          <p:cNvSpPr/>
          <p:nvPr/>
        </p:nvSpPr>
        <p:spPr>
          <a:xfrm>
            <a:off x="1148620" y="1871932"/>
            <a:ext cx="4691118" cy="4091189"/>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DA0A1B1-28DA-0D73-C6A1-7E4AF7A03EA2}"/>
              </a:ext>
            </a:extLst>
          </p:cNvPr>
          <p:cNvSpPr/>
          <p:nvPr/>
        </p:nvSpPr>
        <p:spPr>
          <a:xfrm>
            <a:off x="6754492" y="894880"/>
            <a:ext cx="4623758" cy="5068241"/>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3519AAF-4B8E-9CBA-B008-4FDDEC5EC0BC}"/>
              </a:ext>
            </a:extLst>
          </p:cNvPr>
          <p:cNvPicPr>
            <a:picLocks noChangeAspect="1"/>
          </p:cNvPicPr>
          <p:nvPr/>
        </p:nvPicPr>
        <p:blipFill>
          <a:blip r:embed="rId2"/>
          <a:stretch>
            <a:fillRect/>
          </a:stretch>
        </p:blipFill>
        <p:spPr>
          <a:xfrm>
            <a:off x="1302336" y="2050818"/>
            <a:ext cx="4379597" cy="3817413"/>
          </a:xfrm>
          <a:prstGeom prst="rect">
            <a:avLst/>
          </a:prstGeom>
        </p:spPr>
      </p:pic>
      <p:pic>
        <p:nvPicPr>
          <p:cNvPr id="6" name="Picture 5">
            <a:extLst>
              <a:ext uri="{FF2B5EF4-FFF2-40B4-BE49-F238E27FC236}">
                <a16:creationId xmlns:a16="http://schemas.microsoft.com/office/drawing/2014/main" id="{000BA859-AA82-2894-06B0-24606B24D160}"/>
              </a:ext>
            </a:extLst>
          </p:cNvPr>
          <p:cNvPicPr>
            <a:picLocks noChangeAspect="1"/>
          </p:cNvPicPr>
          <p:nvPr/>
        </p:nvPicPr>
        <p:blipFill>
          <a:blip r:embed="rId3"/>
          <a:stretch>
            <a:fillRect/>
          </a:stretch>
        </p:blipFill>
        <p:spPr>
          <a:xfrm>
            <a:off x="6929896" y="1010115"/>
            <a:ext cx="4294638" cy="4837770"/>
          </a:xfrm>
          <a:prstGeom prst="rect">
            <a:avLst/>
          </a:prstGeom>
        </p:spPr>
      </p:pic>
      <p:sp>
        <p:nvSpPr>
          <p:cNvPr id="9" name="TextBox 8">
            <a:extLst>
              <a:ext uri="{FF2B5EF4-FFF2-40B4-BE49-F238E27FC236}">
                <a16:creationId xmlns:a16="http://schemas.microsoft.com/office/drawing/2014/main" id="{62E2F369-28EF-AFCA-DE00-2216D1F324F6}"/>
              </a:ext>
            </a:extLst>
          </p:cNvPr>
          <p:cNvSpPr txBox="1"/>
          <p:nvPr/>
        </p:nvSpPr>
        <p:spPr>
          <a:xfrm>
            <a:off x="1240400" y="711081"/>
            <a:ext cx="6336481" cy="923330"/>
          </a:xfrm>
          <a:prstGeom prst="rect">
            <a:avLst/>
          </a:prstGeom>
          <a:noFill/>
        </p:spPr>
        <p:txBody>
          <a:bodyPr wrap="square" rtlCol="0">
            <a:spAutoFit/>
          </a:bodyPr>
          <a:lstStyle/>
          <a:p>
            <a:r>
              <a:rPr lang="en-US" sz="5400" b="1" dirty="0" err="1">
                <a:solidFill>
                  <a:srgbClr val="373EB2"/>
                </a:solidFill>
                <a:latin typeface="Tw Cen MT" panose="020B0602020104020603" pitchFamily="34" charset="0"/>
                <a:ea typeface="Tahoma" panose="020B0604030504040204" pitchFamily="34" charset="0"/>
                <a:cs typeface="Arial" panose="020B0604020202020204" pitchFamily="34" charset="0"/>
              </a:rPr>
              <a:t>Cont</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a:t>
            </a:r>
            <a:endParaRPr lang="en-US" sz="4400" b="1" dirty="0">
              <a:solidFill>
                <a:srgbClr val="A7A7A7"/>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988476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3E0789D-E788-476B-AF80-DD0E7D8047C4}"/>
              </a:ext>
            </a:extLst>
          </p:cNvPr>
          <p:cNvSpPr>
            <a:spLocks noGrp="1"/>
          </p:cNvSpPr>
          <p:nvPr>
            <p:ph type="pic" sz="quarter" idx="13"/>
          </p:nvPr>
        </p:nvSpPr>
        <p:spPr>
          <a:solidFill>
            <a:srgbClr val="373EB2"/>
          </a:solidFill>
        </p:spPr>
        <p:txBody>
          <a:bodyPr/>
          <a:lstStyle/>
          <a:p>
            <a:endParaRPr lang="aa-ET"/>
          </a:p>
        </p:txBody>
      </p:sp>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83DBDA-88B7-493D-9B65-582E914C9A41}"/>
              </a:ext>
            </a:extLst>
          </p:cNvPr>
          <p:cNvSpPr txBox="1"/>
          <p:nvPr/>
        </p:nvSpPr>
        <p:spPr>
          <a:xfrm>
            <a:off x="2998462" y="1926109"/>
            <a:ext cx="6190313" cy="2585323"/>
          </a:xfrm>
          <a:prstGeom prst="rect">
            <a:avLst/>
          </a:prstGeom>
          <a:noFill/>
        </p:spPr>
        <p:txBody>
          <a:bodyPr wrap="square" rtlCol="0">
            <a:spAutoFit/>
          </a:bodyPr>
          <a:lstStyle/>
          <a:p>
            <a:pPr algn="ctr"/>
            <a:r>
              <a:rPr lang="en-US" sz="5400" dirty="0">
                <a:solidFill>
                  <a:srgbClr val="373EB2"/>
                </a:solidFill>
              </a:rPr>
              <a:t>NFR (EXTERNAL</a:t>
            </a:r>
          </a:p>
          <a:p>
            <a:pPr algn="ctr"/>
            <a:r>
              <a:rPr lang="en-US" sz="5400" dirty="0">
                <a:solidFill>
                  <a:srgbClr val="373EB2"/>
                </a:solidFill>
              </a:rPr>
              <a:t>QUALITY</a:t>
            </a:r>
            <a:br>
              <a:rPr lang="en-US" sz="5400" dirty="0">
                <a:solidFill>
                  <a:srgbClr val="373EB2"/>
                </a:solidFill>
              </a:rPr>
            </a:br>
            <a:r>
              <a:rPr lang="en-US" sz="5400" dirty="0">
                <a:solidFill>
                  <a:srgbClr val="373EB2"/>
                </a:solidFill>
              </a:rPr>
              <a:t>REQUIREMENTS)</a:t>
            </a:r>
          </a:p>
        </p:txBody>
      </p:sp>
      <p:sp>
        <p:nvSpPr>
          <p:cNvPr id="2" name="Freeform: Shape 1">
            <a:extLst>
              <a:ext uri="{FF2B5EF4-FFF2-40B4-BE49-F238E27FC236}">
                <a16:creationId xmlns:a16="http://schemas.microsoft.com/office/drawing/2014/main" id="{84ACC9BB-CAEE-06CF-C788-F53682014EFD}"/>
              </a:ext>
            </a:extLst>
          </p:cNvPr>
          <p:cNvSpPr/>
          <p:nvPr/>
        </p:nvSpPr>
        <p:spPr>
          <a:xfrm rot="18054158">
            <a:off x="9518652" y="-184136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Freeform: Shape 2">
            <a:extLst>
              <a:ext uri="{FF2B5EF4-FFF2-40B4-BE49-F238E27FC236}">
                <a16:creationId xmlns:a16="http://schemas.microsoft.com/office/drawing/2014/main" id="{D4981B80-6A42-6F8E-08BD-E9C16BD62F07}"/>
              </a:ext>
            </a:extLst>
          </p:cNvPr>
          <p:cNvSpPr/>
          <p:nvPr/>
        </p:nvSpPr>
        <p:spPr>
          <a:xfrm rot="8099193">
            <a:off x="277659" y="2368788"/>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39382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6042348" y="1437427"/>
            <a:ext cx="4059561"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Performance</a:t>
            </a:r>
            <a:endParaRPr lang="en-US" sz="5400" dirty="0">
              <a:solidFill>
                <a:srgbClr val="373EB2"/>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826409" y="752475"/>
            <a:ext cx="4962525" cy="3216565"/>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D5476E-D7A5-0E77-8CFB-78A0818B26FD}"/>
              </a:ext>
            </a:extLst>
          </p:cNvPr>
          <p:cNvPicPr>
            <a:picLocks noChangeAspect="1"/>
          </p:cNvPicPr>
          <p:nvPr/>
        </p:nvPicPr>
        <p:blipFill>
          <a:blip r:embed="rId2"/>
          <a:stretch>
            <a:fillRect/>
          </a:stretch>
        </p:blipFill>
        <p:spPr>
          <a:xfrm>
            <a:off x="934683" y="933450"/>
            <a:ext cx="4720903" cy="2924453"/>
          </a:xfrm>
          <a:prstGeom prst="rect">
            <a:avLst/>
          </a:prstGeom>
        </p:spPr>
      </p:pic>
      <p:pic>
        <p:nvPicPr>
          <p:cNvPr id="6" name="Picture 5">
            <a:extLst>
              <a:ext uri="{FF2B5EF4-FFF2-40B4-BE49-F238E27FC236}">
                <a16:creationId xmlns:a16="http://schemas.microsoft.com/office/drawing/2014/main" id="{8ED0108B-7679-AA91-D15D-454B9AFDE611}"/>
              </a:ext>
            </a:extLst>
          </p:cNvPr>
          <p:cNvPicPr>
            <a:picLocks noChangeAspect="1"/>
          </p:cNvPicPr>
          <p:nvPr/>
        </p:nvPicPr>
        <p:blipFill>
          <a:blip r:embed="rId3"/>
          <a:stretch>
            <a:fillRect/>
          </a:stretch>
        </p:blipFill>
        <p:spPr>
          <a:xfrm>
            <a:off x="6096000" y="3429000"/>
            <a:ext cx="5311452" cy="2402242"/>
          </a:xfrm>
          <a:prstGeom prst="rect">
            <a:avLst/>
          </a:prstGeom>
        </p:spPr>
      </p:pic>
      <p:sp>
        <p:nvSpPr>
          <p:cNvPr id="7" name="Rectangle: Rounded Corners 6">
            <a:extLst>
              <a:ext uri="{FF2B5EF4-FFF2-40B4-BE49-F238E27FC236}">
                <a16:creationId xmlns:a16="http://schemas.microsoft.com/office/drawing/2014/main" id="{769BA9B5-09B5-0779-2A52-05FC38CCD7F5}"/>
              </a:ext>
            </a:extLst>
          </p:cNvPr>
          <p:cNvSpPr/>
          <p:nvPr/>
        </p:nvSpPr>
        <p:spPr>
          <a:xfrm>
            <a:off x="6042348" y="3270705"/>
            <a:ext cx="5365104" cy="2810782"/>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9654A4-1C7D-320A-5D8B-A611EC648174}"/>
              </a:ext>
            </a:extLst>
          </p:cNvPr>
          <p:cNvSpPr txBox="1"/>
          <p:nvPr/>
        </p:nvSpPr>
        <p:spPr>
          <a:xfrm>
            <a:off x="1955961" y="4630121"/>
            <a:ext cx="4059561" cy="923330"/>
          </a:xfrm>
          <a:prstGeom prst="rect">
            <a:avLst/>
          </a:prstGeom>
          <a:noFill/>
        </p:spPr>
        <p:txBody>
          <a:bodyPr wrap="square" rtlCol="0">
            <a:spAutoFit/>
          </a:bodyPr>
          <a:lstStyle/>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Availability</a:t>
            </a:r>
            <a:endParaRPr lang="en-US" sz="5400" dirty="0">
              <a:solidFill>
                <a:srgbClr val="A7A7A7"/>
              </a:solidFill>
            </a:endParaRPr>
          </a:p>
        </p:txBody>
      </p:sp>
    </p:spTree>
    <p:extLst>
      <p:ext uri="{BB962C8B-B14F-4D97-AF65-F5344CB8AC3E}">
        <p14:creationId xmlns:p14="http://schemas.microsoft.com/office/powerpoint/2010/main" val="3249110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1910259" y="1932186"/>
            <a:ext cx="4059561"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Installability</a:t>
            </a:r>
            <a:endParaRPr lang="en-US" sz="5400" dirty="0">
              <a:solidFill>
                <a:srgbClr val="373EB2"/>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6096000" y="871925"/>
            <a:ext cx="5202919" cy="3192075"/>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69BA9B5-09B5-0779-2A52-05FC38CCD7F5}"/>
              </a:ext>
            </a:extLst>
          </p:cNvPr>
          <p:cNvSpPr/>
          <p:nvPr/>
        </p:nvSpPr>
        <p:spPr>
          <a:xfrm>
            <a:off x="863271" y="4464149"/>
            <a:ext cx="5261757" cy="1567481"/>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9654A4-1C7D-320A-5D8B-A611EC648174}"/>
              </a:ext>
            </a:extLst>
          </p:cNvPr>
          <p:cNvSpPr txBox="1"/>
          <p:nvPr/>
        </p:nvSpPr>
        <p:spPr>
          <a:xfrm>
            <a:off x="6397716" y="4786224"/>
            <a:ext cx="4059561" cy="923330"/>
          </a:xfrm>
          <a:prstGeom prst="rect">
            <a:avLst/>
          </a:prstGeom>
          <a:noFill/>
        </p:spPr>
        <p:txBody>
          <a:bodyPr wrap="square" rtlCol="0">
            <a:spAutoFit/>
          </a:bodyPr>
          <a:lstStyle/>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Reliability</a:t>
            </a:r>
            <a:endParaRPr lang="en-US" sz="5400" dirty="0">
              <a:solidFill>
                <a:srgbClr val="A7A7A7"/>
              </a:solidFill>
            </a:endParaRPr>
          </a:p>
        </p:txBody>
      </p:sp>
      <p:pic>
        <p:nvPicPr>
          <p:cNvPr id="4" name="Picture 3">
            <a:extLst>
              <a:ext uri="{FF2B5EF4-FFF2-40B4-BE49-F238E27FC236}">
                <a16:creationId xmlns:a16="http://schemas.microsoft.com/office/drawing/2014/main" id="{42BFA56C-E733-6EDE-1C63-7BF8D4115A87}"/>
              </a:ext>
            </a:extLst>
          </p:cNvPr>
          <p:cNvPicPr>
            <a:picLocks noChangeAspect="1"/>
          </p:cNvPicPr>
          <p:nvPr/>
        </p:nvPicPr>
        <p:blipFill rotWithShape="1">
          <a:blip r:embed="rId2"/>
          <a:srcRect b="19750"/>
          <a:stretch/>
        </p:blipFill>
        <p:spPr>
          <a:xfrm>
            <a:off x="6219698" y="1004436"/>
            <a:ext cx="4938112" cy="2899907"/>
          </a:xfrm>
          <a:prstGeom prst="rect">
            <a:avLst/>
          </a:prstGeom>
        </p:spPr>
      </p:pic>
      <p:pic>
        <p:nvPicPr>
          <p:cNvPr id="9" name="Picture 8">
            <a:extLst>
              <a:ext uri="{FF2B5EF4-FFF2-40B4-BE49-F238E27FC236}">
                <a16:creationId xmlns:a16="http://schemas.microsoft.com/office/drawing/2014/main" id="{7F23AFB4-1EEA-A6C2-9335-6A14D7C39D69}"/>
              </a:ext>
            </a:extLst>
          </p:cNvPr>
          <p:cNvPicPr>
            <a:picLocks noChangeAspect="1"/>
          </p:cNvPicPr>
          <p:nvPr/>
        </p:nvPicPr>
        <p:blipFill>
          <a:blip r:embed="rId3"/>
          <a:stretch>
            <a:fillRect/>
          </a:stretch>
        </p:blipFill>
        <p:spPr>
          <a:xfrm>
            <a:off x="993901" y="4693252"/>
            <a:ext cx="4975919" cy="1132202"/>
          </a:xfrm>
          <a:prstGeom prst="rect">
            <a:avLst/>
          </a:prstGeom>
        </p:spPr>
      </p:pic>
    </p:spTree>
    <p:extLst>
      <p:ext uri="{BB962C8B-B14F-4D97-AF65-F5344CB8AC3E}">
        <p14:creationId xmlns:p14="http://schemas.microsoft.com/office/powerpoint/2010/main" val="2584688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6217599" y="1292101"/>
            <a:ext cx="4059561"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Usability</a:t>
            </a:r>
            <a:endParaRPr lang="en-US" sz="5400" dirty="0">
              <a:solidFill>
                <a:srgbClr val="373EB2"/>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826409" y="752476"/>
            <a:ext cx="5215939" cy="2948668"/>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69BA9B5-09B5-0779-2A52-05FC38CCD7F5}"/>
              </a:ext>
            </a:extLst>
          </p:cNvPr>
          <p:cNvSpPr/>
          <p:nvPr/>
        </p:nvSpPr>
        <p:spPr>
          <a:xfrm>
            <a:off x="6191512" y="3428999"/>
            <a:ext cx="5215939" cy="2652487"/>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A9654A4-1C7D-320A-5D8B-A611EC648174}"/>
              </a:ext>
            </a:extLst>
          </p:cNvPr>
          <p:cNvSpPr txBox="1"/>
          <p:nvPr/>
        </p:nvSpPr>
        <p:spPr>
          <a:xfrm>
            <a:off x="2598414" y="4453047"/>
            <a:ext cx="4059561" cy="923330"/>
          </a:xfrm>
          <a:prstGeom prst="rect">
            <a:avLst/>
          </a:prstGeom>
          <a:noFill/>
        </p:spPr>
        <p:txBody>
          <a:bodyPr wrap="square" rtlCol="0">
            <a:spAutoFit/>
          </a:bodyPr>
          <a:lstStyle/>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Robustness</a:t>
            </a:r>
            <a:endParaRPr lang="en-US" sz="5400" dirty="0">
              <a:solidFill>
                <a:srgbClr val="A7A7A7"/>
              </a:solidFill>
            </a:endParaRPr>
          </a:p>
        </p:txBody>
      </p:sp>
      <p:pic>
        <p:nvPicPr>
          <p:cNvPr id="4" name="Picture 3">
            <a:extLst>
              <a:ext uri="{FF2B5EF4-FFF2-40B4-BE49-F238E27FC236}">
                <a16:creationId xmlns:a16="http://schemas.microsoft.com/office/drawing/2014/main" id="{8AB617B4-7254-1C12-5850-B41AA618CCD3}"/>
              </a:ext>
            </a:extLst>
          </p:cNvPr>
          <p:cNvPicPr>
            <a:picLocks noChangeAspect="1"/>
          </p:cNvPicPr>
          <p:nvPr/>
        </p:nvPicPr>
        <p:blipFill>
          <a:blip r:embed="rId2"/>
          <a:stretch>
            <a:fillRect/>
          </a:stretch>
        </p:blipFill>
        <p:spPr>
          <a:xfrm>
            <a:off x="1001660" y="900338"/>
            <a:ext cx="4869400" cy="2630187"/>
          </a:xfrm>
          <a:prstGeom prst="rect">
            <a:avLst/>
          </a:prstGeom>
        </p:spPr>
      </p:pic>
      <p:pic>
        <p:nvPicPr>
          <p:cNvPr id="9" name="Picture 8">
            <a:extLst>
              <a:ext uri="{FF2B5EF4-FFF2-40B4-BE49-F238E27FC236}">
                <a16:creationId xmlns:a16="http://schemas.microsoft.com/office/drawing/2014/main" id="{21008A68-D316-DF63-7BB5-9BD98D1B0AEE}"/>
              </a:ext>
            </a:extLst>
          </p:cNvPr>
          <p:cNvPicPr>
            <a:picLocks noChangeAspect="1"/>
          </p:cNvPicPr>
          <p:nvPr/>
        </p:nvPicPr>
        <p:blipFill>
          <a:blip r:embed="rId3"/>
          <a:stretch>
            <a:fillRect/>
          </a:stretch>
        </p:blipFill>
        <p:spPr>
          <a:xfrm>
            <a:off x="6295730" y="3644259"/>
            <a:ext cx="5042812" cy="2250994"/>
          </a:xfrm>
          <a:prstGeom prst="rect">
            <a:avLst/>
          </a:prstGeom>
        </p:spPr>
      </p:pic>
    </p:spTree>
    <p:extLst>
      <p:ext uri="{BB962C8B-B14F-4D97-AF65-F5344CB8AC3E}">
        <p14:creationId xmlns:p14="http://schemas.microsoft.com/office/powerpoint/2010/main" val="1734395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3E0789D-E788-476B-AF80-DD0E7D8047C4}"/>
              </a:ext>
            </a:extLst>
          </p:cNvPr>
          <p:cNvSpPr>
            <a:spLocks noGrp="1"/>
          </p:cNvSpPr>
          <p:nvPr>
            <p:ph type="pic" sz="quarter" idx="13"/>
          </p:nvPr>
        </p:nvSpPr>
        <p:spPr>
          <a:solidFill>
            <a:srgbClr val="373EB2"/>
          </a:solidFill>
        </p:spPr>
        <p:txBody>
          <a:bodyPr/>
          <a:lstStyle/>
          <a:p>
            <a:endParaRPr lang="aa-ET"/>
          </a:p>
        </p:txBody>
      </p:sp>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83DBDA-88B7-493D-9B65-582E914C9A41}"/>
              </a:ext>
            </a:extLst>
          </p:cNvPr>
          <p:cNvSpPr txBox="1"/>
          <p:nvPr/>
        </p:nvSpPr>
        <p:spPr>
          <a:xfrm>
            <a:off x="2998462" y="1926109"/>
            <a:ext cx="6190313" cy="2585323"/>
          </a:xfrm>
          <a:prstGeom prst="rect">
            <a:avLst/>
          </a:prstGeom>
          <a:noFill/>
        </p:spPr>
        <p:txBody>
          <a:bodyPr wrap="square" rtlCol="0">
            <a:spAutoFit/>
          </a:bodyPr>
          <a:lstStyle/>
          <a:p>
            <a:pPr algn="ctr"/>
            <a:r>
              <a:rPr lang="en-US" sz="5400" dirty="0">
                <a:solidFill>
                  <a:srgbClr val="373EB2"/>
                </a:solidFill>
              </a:rPr>
              <a:t>NFR (INTERNAL</a:t>
            </a:r>
          </a:p>
          <a:p>
            <a:pPr algn="ctr"/>
            <a:r>
              <a:rPr lang="en-US" sz="5400" dirty="0">
                <a:solidFill>
                  <a:srgbClr val="373EB2"/>
                </a:solidFill>
              </a:rPr>
              <a:t>QUALITY</a:t>
            </a:r>
            <a:br>
              <a:rPr lang="en-US" sz="5400" dirty="0">
                <a:solidFill>
                  <a:srgbClr val="373EB2"/>
                </a:solidFill>
              </a:rPr>
            </a:br>
            <a:r>
              <a:rPr lang="en-US" sz="5400" dirty="0">
                <a:solidFill>
                  <a:srgbClr val="373EB2"/>
                </a:solidFill>
              </a:rPr>
              <a:t>REQUIREMENTS)</a:t>
            </a:r>
          </a:p>
        </p:txBody>
      </p:sp>
      <p:sp>
        <p:nvSpPr>
          <p:cNvPr id="2" name="Freeform: Shape 1">
            <a:extLst>
              <a:ext uri="{FF2B5EF4-FFF2-40B4-BE49-F238E27FC236}">
                <a16:creationId xmlns:a16="http://schemas.microsoft.com/office/drawing/2014/main" id="{84ACC9BB-CAEE-06CF-C788-F53682014EFD}"/>
              </a:ext>
            </a:extLst>
          </p:cNvPr>
          <p:cNvSpPr/>
          <p:nvPr/>
        </p:nvSpPr>
        <p:spPr>
          <a:xfrm rot="18054158">
            <a:off x="9518652" y="-184136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Freeform: Shape 2">
            <a:extLst>
              <a:ext uri="{FF2B5EF4-FFF2-40B4-BE49-F238E27FC236}">
                <a16:creationId xmlns:a16="http://schemas.microsoft.com/office/drawing/2014/main" id="{D4981B80-6A42-6F8E-08BD-E9C16BD62F07}"/>
              </a:ext>
            </a:extLst>
          </p:cNvPr>
          <p:cNvSpPr/>
          <p:nvPr/>
        </p:nvSpPr>
        <p:spPr>
          <a:xfrm rot="8099193">
            <a:off x="277659" y="2368788"/>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87528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2710293" y="1140011"/>
            <a:ext cx="4059561"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Efficiency</a:t>
            </a:r>
            <a:endParaRPr lang="en-US" sz="5400" dirty="0">
              <a:solidFill>
                <a:srgbClr val="373EB2"/>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5718630" y="891237"/>
            <a:ext cx="5594804" cy="1754326"/>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69BA9B5-09B5-0779-2A52-05FC38CCD7F5}"/>
              </a:ext>
            </a:extLst>
          </p:cNvPr>
          <p:cNvSpPr/>
          <p:nvPr/>
        </p:nvSpPr>
        <p:spPr>
          <a:xfrm>
            <a:off x="863271" y="2878293"/>
            <a:ext cx="5392386" cy="1754326"/>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9654A4-1C7D-320A-5D8B-A611EC648174}"/>
              </a:ext>
            </a:extLst>
          </p:cNvPr>
          <p:cNvSpPr txBox="1"/>
          <p:nvPr/>
        </p:nvSpPr>
        <p:spPr>
          <a:xfrm>
            <a:off x="6395331" y="3384935"/>
            <a:ext cx="4059561" cy="923330"/>
          </a:xfrm>
          <a:prstGeom prst="rect">
            <a:avLst/>
          </a:prstGeom>
          <a:noFill/>
        </p:spPr>
        <p:txBody>
          <a:bodyPr wrap="square" rtlCol="0">
            <a:spAutoFit/>
          </a:bodyPr>
          <a:lstStyle/>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Modifiability</a:t>
            </a:r>
            <a:endParaRPr lang="en-US" sz="5400" dirty="0">
              <a:solidFill>
                <a:srgbClr val="A7A7A7"/>
              </a:solidFill>
            </a:endParaRPr>
          </a:p>
        </p:txBody>
      </p:sp>
      <p:pic>
        <p:nvPicPr>
          <p:cNvPr id="3" name="Picture 2">
            <a:extLst>
              <a:ext uri="{FF2B5EF4-FFF2-40B4-BE49-F238E27FC236}">
                <a16:creationId xmlns:a16="http://schemas.microsoft.com/office/drawing/2014/main" id="{73D71436-D776-6493-7AE7-67BA3E80E57C}"/>
              </a:ext>
            </a:extLst>
          </p:cNvPr>
          <p:cNvPicPr>
            <a:picLocks noChangeAspect="1"/>
          </p:cNvPicPr>
          <p:nvPr/>
        </p:nvPicPr>
        <p:blipFill>
          <a:blip r:embed="rId2"/>
          <a:stretch>
            <a:fillRect/>
          </a:stretch>
        </p:blipFill>
        <p:spPr>
          <a:xfrm>
            <a:off x="5883701" y="1047060"/>
            <a:ext cx="5261757" cy="1412246"/>
          </a:xfrm>
          <a:prstGeom prst="rect">
            <a:avLst/>
          </a:prstGeom>
        </p:spPr>
      </p:pic>
      <p:pic>
        <p:nvPicPr>
          <p:cNvPr id="6" name="Picture 5">
            <a:extLst>
              <a:ext uri="{FF2B5EF4-FFF2-40B4-BE49-F238E27FC236}">
                <a16:creationId xmlns:a16="http://schemas.microsoft.com/office/drawing/2014/main" id="{2085E719-192E-B8D5-3ADC-CDDB7ACECF9B}"/>
              </a:ext>
            </a:extLst>
          </p:cNvPr>
          <p:cNvPicPr>
            <a:picLocks noChangeAspect="1"/>
          </p:cNvPicPr>
          <p:nvPr/>
        </p:nvPicPr>
        <p:blipFill>
          <a:blip r:embed="rId3"/>
          <a:stretch>
            <a:fillRect/>
          </a:stretch>
        </p:blipFill>
        <p:spPr>
          <a:xfrm>
            <a:off x="1002945" y="3033610"/>
            <a:ext cx="5136597" cy="1431017"/>
          </a:xfrm>
          <a:prstGeom prst="rect">
            <a:avLst/>
          </a:prstGeom>
        </p:spPr>
      </p:pic>
      <p:pic>
        <p:nvPicPr>
          <p:cNvPr id="11" name="Picture 10">
            <a:extLst>
              <a:ext uri="{FF2B5EF4-FFF2-40B4-BE49-F238E27FC236}">
                <a16:creationId xmlns:a16="http://schemas.microsoft.com/office/drawing/2014/main" id="{36F3D001-30D1-6255-6786-351DF1200C44}"/>
              </a:ext>
            </a:extLst>
          </p:cNvPr>
          <p:cNvPicPr>
            <a:picLocks noChangeAspect="1"/>
          </p:cNvPicPr>
          <p:nvPr/>
        </p:nvPicPr>
        <p:blipFill>
          <a:blip r:embed="rId4"/>
          <a:stretch>
            <a:fillRect/>
          </a:stretch>
        </p:blipFill>
        <p:spPr>
          <a:xfrm>
            <a:off x="5782884" y="5104634"/>
            <a:ext cx="5392386" cy="685874"/>
          </a:xfrm>
          <a:prstGeom prst="rect">
            <a:avLst/>
          </a:prstGeom>
        </p:spPr>
      </p:pic>
      <p:sp>
        <p:nvSpPr>
          <p:cNvPr id="12" name="Rectangle: Rounded Corners 11">
            <a:extLst>
              <a:ext uri="{FF2B5EF4-FFF2-40B4-BE49-F238E27FC236}">
                <a16:creationId xmlns:a16="http://schemas.microsoft.com/office/drawing/2014/main" id="{A7C9F21F-8D1E-2DD4-87B0-96E5380A6E78}"/>
              </a:ext>
            </a:extLst>
          </p:cNvPr>
          <p:cNvSpPr/>
          <p:nvPr/>
        </p:nvSpPr>
        <p:spPr>
          <a:xfrm>
            <a:off x="5627709" y="4831478"/>
            <a:ext cx="5594804" cy="1178827"/>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4BDB0FF-CCB4-2E06-AFEA-B364A61FEB1B}"/>
              </a:ext>
            </a:extLst>
          </p:cNvPr>
          <p:cNvSpPr txBox="1"/>
          <p:nvPr/>
        </p:nvSpPr>
        <p:spPr>
          <a:xfrm>
            <a:off x="1261713" y="4959226"/>
            <a:ext cx="4834287"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Supportability</a:t>
            </a:r>
            <a:endParaRPr lang="en-US" sz="5400" dirty="0">
              <a:solidFill>
                <a:srgbClr val="373EB2"/>
              </a:solidFill>
            </a:endParaRPr>
          </a:p>
        </p:txBody>
      </p:sp>
    </p:spTree>
    <p:extLst>
      <p:ext uri="{BB962C8B-B14F-4D97-AF65-F5344CB8AC3E}">
        <p14:creationId xmlns:p14="http://schemas.microsoft.com/office/powerpoint/2010/main" val="300283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8BB8626-37F2-F807-651F-EF8652F6C81D}"/>
              </a:ext>
            </a:extLst>
          </p:cNvPr>
          <p:cNvSpPr/>
          <p:nvPr/>
        </p:nvSpPr>
        <p:spPr>
          <a:xfrm>
            <a:off x="5355874" y="2036270"/>
            <a:ext cx="5843096" cy="3305011"/>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49C3BF8-676E-03F1-F3F0-EA1E9B216C8B}"/>
              </a:ext>
            </a:extLst>
          </p:cNvPr>
          <p:cNvSpPr txBox="1"/>
          <p:nvPr/>
        </p:nvSpPr>
        <p:spPr>
          <a:xfrm>
            <a:off x="5562478" y="1033847"/>
            <a:ext cx="6873971" cy="861774"/>
          </a:xfrm>
          <a:prstGeom prst="rect">
            <a:avLst/>
          </a:prstGeom>
          <a:noFill/>
        </p:spPr>
        <p:txBody>
          <a:bodyPr wrap="square" rtlCol="0">
            <a:spAutoFit/>
          </a:bodyPr>
          <a:lstStyle/>
          <a:p>
            <a:r>
              <a:rPr lang="en-US" sz="5000" b="1" dirty="0">
                <a:solidFill>
                  <a:srgbClr val="373EB2"/>
                </a:solidFill>
                <a:latin typeface="Tw Cen MT" panose="020B0602020104020603" pitchFamily="34" charset="0"/>
                <a:ea typeface="Tahoma" panose="020B0604030504040204" pitchFamily="34" charset="0"/>
                <a:cs typeface="Arial" panose="020B0604020202020204" pitchFamily="34" charset="0"/>
              </a:rPr>
              <a:t>Inference</a:t>
            </a:r>
            <a:endParaRPr lang="en-US" sz="5000" dirty="0">
              <a:solidFill>
                <a:srgbClr val="A7A7A7"/>
              </a:solidFill>
            </a:endParaRPr>
          </a:p>
        </p:txBody>
      </p:sp>
      <p:pic>
        <p:nvPicPr>
          <p:cNvPr id="3" name="Picture 2">
            <a:extLst>
              <a:ext uri="{FF2B5EF4-FFF2-40B4-BE49-F238E27FC236}">
                <a16:creationId xmlns:a16="http://schemas.microsoft.com/office/drawing/2014/main" id="{44284FFD-25BE-A0F2-38DD-8155D3B60208}"/>
              </a:ext>
            </a:extLst>
          </p:cNvPr>
          <p:cNvPicPr>
            <a:picLocks noChangeAspect="1"/>
          </p:cNvPicPr>
          <p:nvPr/>
        </p:nvPicPr>
        <p:blipFill>
          <a:blip r:embed="rId2"/>
          <a:stretch>
            <a:fillRect/>
          </a:stretch>
        </p:blipFill>
        <p:spPr>
          <a:xfrm>
            <a:off x="5562478" y="2363263"/>
            <a:ext cx="5478048" cy="2651023"/>
          </a:xfrm>
          <a:prstGeom prst="rect">
            <a:avLst/>
          </a:prstGeom>
        </p:spPr>
      </p:pic>
      <p:sp>
        <p:nvSpPr>
          <p:cNvPr id="6" name="TextBox 5">
            <a:extLst>
              <a:ext uri="{FF2B5EF4-FFF2-40B4-BE49-F238E27FC236}">
                <a16:creationId xmlns:a16="http://schemas.microsoft.com/office/drawing/2014/main" id="{A6856B3B-F91E-C99F-1050-1F0BD1E9CC94}"/>
              </a:ext>
            </a:extLst>
          </p:cNvPr>
          <p:cNvSpPr txBox="1"/>
          <p:nvPr/>
        </p:nvSpPr>
        <p:spPr>
          <a:xfrm>
            <a:off x="1151474" y="2195706"/>
            <a:ext cx="6873971" cy="1754326"/>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Business</a:t>
            </a:r>
          </a:p>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Rules</a:t>
            </a:r>
          </a:p>
        </p:txBody>
      </p:sp>
      <p:sp>
        <p:nvSpPr>
          <p:cNvPr id="7" name="TextBox 6">
            <a:extLst>
              <a:ext uri="{FF2B5EF4-FFF2-40B4-BE49-F238E27FC236}">
                <a16:creationId xmlns:a16="http://schemas.microsoft.com/office/drawing/2014/main" id="{8F3B2E13-15CD-9959-5F77-260520CBBB60}"/>
              </a:ext>
            </a:extLst>
          </p:cNvPr>
          <p:cNvSpPr txBox="1"/>
          <p:nvPr/>
        </p:nvSpPr>
        <p:spPr>
          <a:xfrm>
            <a:off x="1151474" y="4027138"/>
            <a:ext cx="3070970" cy="600164"/>
          </a:xfrm>
          <a:prstGeom prst="rect">
            <a:avLst/>
          </a:prstGeom>
          <a:noFill/>
        </p:spPr>
        <p:txBody>
          <a:bodyPr wrap="square" rtlCol="0">
            <a:spAutoFit/>
          </a:bodyPr>
          <a:lstStyle/>
          <a:p>
            <a:r>
              <a:rPr lang="en-US" sz="1100" i="1" dirty="0">
                <a:solidFill>
                  <a:srgbClr val="00B0F0"/>
                </a:solidFill>
                <a:latin typeface="Tw Cen MT" panose="020B0602020104020603" pitchFamily="34" charset="0"/>
                <a:ea typeface="Tahoma" panose="020B0604030504040204" pitchFamily="34" charset="0"/>
                <a:cs typeface="Arial" panose="020B0604020202020204" pitchFamily="34" charset="0"/>
              </a:rPr>
              <a:t>For Constraint table, Business Rule Computation Table, Business Rule Catalog please refer to the SRS</a:t>
            </a:r>
          </a:p>
          <a:p>
            <a:endParaRPr lang="en-PK" sz="1100" dirty="0"/>
          </a:p>
        </p:txBody>
      </p:sp>
    </p:spTree>
    <p:extLst>
      <p:ext uri="{BB962C8B-B14F-4D97-AF65-F5344CB8AC3E}">
        <p14:creationId xmlns:p14="http://schemas.microsoft.com/office/powerpoint/2010/main" val="4203851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1036314" y="702271"/>
            <a:ext cx="6873971"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Facts</a:t>
            </a:r>
            <a:endParaRPr lang="en-US" sz="5400" dirty="0">
              <a:solidFill>
                <a:srgbClr val="A7A7A7"/>
              </a:solidFill>
            </a:endParaRPr>
          </a:p>
        </p:txBody>
      </p:sp>
      <p:sp>
        <p:nvSpPr>
          <p:cNvPr id="11" name="Rectangle: Rounded Corners 10">
            <a:extLst>
              <a:ext uri="{FF2B5EF4-FFF2-40B4-BE49-F238E27FC236}">
                <a16:creationId xmlns:a16="http://schemas.microsoft.com/office/drawing/2014/main" id="{8E6E5B12-D526-3D1B-CBE8-AA22617613C8}"/>
              </a:ext>
            </a:extLst>
          </p:cNvPr>
          <p:cNvSpPr/>
          <p:nvPr/>
        </p:nvSpPr>
        <p:spPr>
          <a:xfrm>
            <a:off x="1036314" y="2062596"/>
            <a:ext cx="4812943" cy="3831772"/>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838F376-22CB-228C-EFCD-6A4D3AA736FF}"/>
              </a:ext>
            </a:extLst>
          </p:cNvPr>
          <p:cNvPicPr>
            <a:picLocks noChangeAspect="1"/>
          </p:cNvPicPr>
          <p:nvPr/>
        </p:nvPicPr>
        <p:blipFill>
          <a:blip r:embed="rId2"/>
          <a:stretch>
            <a:fillRect/>
          </a:stretch>
        </p:blipFill>
        <p:spPr>
          <a:xfrm>
            <a:off x="1225000" y="2258805"/>
            <a:ext cx="4512711" cy="3439355"/>
          </a:xfrm>
          <a:prstGeom prst="rect">
            <a:avLst/>
          </a:prstGeom>
        </p:spPr>
      </p:pic>
      <p:sp>
        <p:nvSpPr>
          <p:cNvPr id="8" name="Rectangle: Rounded Corners 7">
            <a:extLst>
              <a:ext uri="{FF2B5EF4-FFF2-40B4-BE49-F238E27FC236}">
                <a16:creationId xmlns:a16="http://schemas.microsoft.com/office/drawing/2014/main" id="{8B67B261-C461-4FEC-95C6-192D317936CA}"/>
              </a:ext>
            </a:extLst>
          </p:cNvPr>
          <p:cNvSpPr/>
          <p:nvPr/>
        </p:nvSpPr>
        <p:spPr>
          <a:xfrm>
            <a:off x="6342743" y="2062596"/>
            <a:ext cx="4812943" cy="3831772"/>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6606868E-7D3A-703C-9317-A96536211BEA}"/>
              </a:ext>
            </a:extLst>
          </p:cNvPr>
          <p:cNvPicPr>
            <a:picLocks noChangeAspect="1"/>
          </p:cNvPicPr>
          <p:nvPr/>
        </p:nvPicPr>
        <p:blipFill>
          <a:blip r:embed="rId3"/>
          <a:stretch>
            <a:fillRect/>
          </a:stretch>
        </p:blipFill>
        <p:spPr>
          <a:xfrm>
            <a:off x="6478346" y="2171721"/>
            <a:ext cx="4572342" cy="3285652"/>
          </a:xfrm>
          <a:prstGeom prst="rect">
            <a:avLst/>
          </a:prstGeom>
        </p:spPr>
      </p:pic>
      <p:pic>
        <p:nvPicPr>
          <p:cNvPr id="14" name="Picture 13">
            <a:extLst>
              <a:ext uri="{FF2B5EF4-FFF2-40B4-BE49-F238E27FC236}">
                <a16:creationId xmlns:a16="http://schemas.microsoft.com/office/drawing/2014/main" id="{B0D646A1-805F-8B4E-8B64-D990922514F3}"/>
              </a:ext>
            </a:extLst>
          </p:cNvPr>
          <p:cNvPicPr>
            <a:picLocks noChangeAspect="1"/>
          </p:cNvPicPr>
          <p:nvPr/>
        </p:nvPicPr>
        <p:blipFill>
          <a:blip r:embed="rId4"/>
          <a:stretch>
            <a:fillRect/>
          </a:stretch>
        </p:blipFill>
        <p:spPr>
          <a:xfrm>
            <a:off x="6529869" y="5417458"/>
            <a:ext cx="3325332" cy="363364"/>
          </a:xfrm>
          <a:prstGeom prst="rect">
            <a:avLst/>
          </a:prstGeom>
        </p:spPr>
      </p:pic>
    </p:spTree>
    <p:extLst>
      <p:ext uri="{BB962C8B-B14F-4D97-AF65-F5344CB8AC3E}">
        <p14:creationId xmlns:p14="http://schemas.microsoft.com/office/powerpoint/2010/main" val="316232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3E0789D-E788-476B-AF80-DD0E7D8047C4}"/>
              </a:ext>
            </a:extLst>
          </p:cNvPr>
          <p:cNvSpPr>
            <a:spLocks noGrp="1"/>
          </p:cNvSpPr>
          <p:nvPr>
            <p:ph type="pic" sz="quarter" idx="13"/>
          </p:nvPr>
        </p:nvSpPr>
        <p:spPr>
          <a:solidFill>
            <a:srgbClr val="373EB2"/>
          </a:solidFill>
        </p:spPr>
        <p:txBody>
          <a:bodyPr/>
          <a:lstStyle/>
          <a:p>
            <a:endParaRPr lang="aa-ET"/>
          </a:p>
        </p:txBody>
      </p:sp>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83DBDA-88B7-493D-9B65-582E914C9A41}"/>
              </a:ext>
            </a:extLst>
          </p:cNvPr>
          <p:cNvSpPr txBox="1"/>
          <p:nvPr/>
        </p:nvSpPr>
        <p:spPr>
          <a:xfrm>
            <a:off x="2998462" y="3010250"/>
            <a:ext cx="6190313" cy="923330"/>
          </a:xfrm>
          <a:prstGeom prst="rect">
            <a:avLst/>
          </a:prstGeom>
          <a:noFill/>
        </p:spPr>
        <p:txBody>
          <a:bodyPr wrap="square" rtlCol="0">
            <a:spAutoFit/>
          </a:bodyPr>
          <a:lstStyle/>
          <a:p>
            <a:pPr algn="ctr"/>
            <a:r>
              <a:rPr lang="en-US" sz="5400" dirty="0">
                <a:solidFill>
                  <a:srgbClr val="373EB2"/>
                </a:solidFill>
              </a:rPr>
              <a:t>INTRODUCTION</a:t>
            </a:r>
          </a:p>
        </p:txBody>
      </p:sp>
      <p:sp>
        <p:nvSpPr>
          <p:cNvPr id="2" name="Freeform: Shape 1">
            <a:extLst>
              <a:ext uri="{FF2B5EF4-FFF2-40B4-BE49-F238E27FC236}">
                <a16:creationId xmlns:a16="http://schemas.microsoft.com/office/drawing/2014/main" id="{84ACC9BB-CAEE-06CF-C788-F53682014EFD}"/>
              </a:ext>
            </a:extLst>
          </p:cNvPr>
          <p:cNvSpPr/>
          <p:nvPr/>
        </p:nvSpPr>
        <p:spPr>
          <a:xfrm rot="18054158">
            <a:off x="9518652" y="-184136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Freeform: Shape 2">
            <a:extLst>
              <a:ext uri="{FF2B5EF4-FFF2-40B4-BE49-F238E27FC236}">
                <a16:creationId xmlns:a16="http://schemas.microsoft.com/office/drawing/2014/main" id="{D4981B80-6A42-6F8E-08BD-E9C16BD62F07}"/>
              </a:ext>
            </a:extLst>
          </p:cNvPr>
          <p:cNvSpPr/>
          <p:nvPr/>
        </p:nvSpPr>
        <p:spPr>
          <a:xfrm rot="8099193">
            <a:off x="277659" y="2368788"/>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962071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8E6E5B12-D526-3D1B-CBE8-AA22617613C8}"/>
              </a:ext>
            </a:extLst>
          </p:cNvPr>
          <p:cNvSpPr/>
          <p:nvPr/>
        </p:nvSpPr>
        <p:spPr>
          <a:xfrm>
            <a:off x="267057" y="378942"/>
            <a:ext cx="6612715" cy="335123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C43AA35-1928-34A7-471F-4328535F60C1}"/>
              </a:ext>
            </a:extLst>
          </p:cNvPr>
          <p:cNvPicPr>
            <a:picLocks noChangeAspect="1"/>
          </p:cNvPicPr>
          <p:nvPr/>
        </p:nvPicPr>
        <p:blipFill>
          <a:blip r:embed="rId2"/>
          <a:stretch>
            <a:fillRect/>
          </a:stretch>
        </p:blipFill>
        <p:spPr>
          <a:xfrm>
            <a:off x="386570" y="572421"/>
            <a:ext cx="6375844" cy="2996770"/>
          </a:xfrm>
          <a:prstGeom prst="rect">
            <a:avLst/>
          </a:prstGeom>
        </p:spPr>
      </p:pic>
      <p:sp>
        <p:nvSpPr>
          <p:cNvPr id="4" name="Rectangle: Rounded Corners 3">
            <a:extLst>
              <a:ext uri="{FF2B5EF4-FFF2-40B4-BE49-F238E27FC236}">
                <a16:creationId xmlns:a16="http://schemas.microsoft.com/office/drawing/2014/main" id="{08BB8626-37F2-F807-651F-EF8652F6C81D}"/>
              </a:ext>
            </a:extLst>
          </p:cNvPr>
          <p:cNvSpPr/>
          <p:nvPr/>
        </p:nvSpPr>
        <p:spPr>
          <a:xfrm>
            <a:off x="5762172" y="4426859"/>
            <a:ext cx="6003113" cy="197394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22C3052-A7E4-C4F6-F304-0390EB773D4F}"/>
              </a:ext>
            </a:extLst>
          </p:cNvPr>
          <p:cNvPicPr>
            <a:picLocks noChangeAspect="1"/>
          </p:cNvPicPr>
          <p:nvPr/>
        </p:nvPicPr>
        <p:blipFill>
          <a:blip r:embed="rId3"/>
          <a:stretch>
            <a:fillRect/>
          </a:stretch>
        </p:blipFill>
        <p:spPr>
          <a:xfrm>
            <a:off x="5958486" y="4606488"/>
            <a:ext cx="5675739" cy="1648509"/>
          </a:xfrm>
          <a:prstGeom prst="rect">
            <a:avLst/>
          </a:prstGeom>
        </p:spPr>
      </p:pic>
      <p:sp>
        <p:nvSpPr>
          <p:cNvPr id="9" name="TextBox 8">
            <a:extLst>
              <a:ext uri="{FF2B5EF4-FFF2-40B4-BE49-F238E27FC236}">
                <a16:creationId xmlns:a16="http://schemas.microsoft.com/office/drawing/2014/main" id="{B82E3709-4679-E87B-02B1-E75FCFF5042F}"/>
              </a:ext>
            </a:extLst>
          </p:cNvPr>
          <p:cNvSpPr txBox="1"/>
          <p:nvPr/>
        </p:nvSpPr>
        <p:spPr>
          <a:xfrm>
            <a:off x="1558829" y="4834708"/>
            <a:ext cx="6873971"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Computations</a:t>
            </a:r>
            <a:endParaRPr lang="en-US" sz="5400" dirty="0">
              <a:solidFill>
                <a:srgbClr val="A7A7A7"/>
              </a:solidFill>
            </a:endParaRPr>
          </a:p>
        </p:txBody>
      </p:sp>
      <p:sp>
        <p:nvSpPr>
          <p:cNvPr id="10" name="TextBox 9">
            <a:extLst>
              <a:ext uri="{FF2B5EF4-FFF2-40B4-BE49-F238E27FC236}">
                <a16:creationId xmlns:a16="http://schemas.microsoft.com/office/drawing/2014/main" id="{E7B579EB-5E45-D502-C8BA-4F5B0395C931}"/>
              </a:ext>
            </a:extLst>
          </p:cNvPr>
          <p:cNvSpPr txBox="1"/>
          <p:nvPr/>
        </p:nvSpPr>
        <p:spPr>
          <a:xfrm>
            <a:off x="6999285" y="1271451"/>
            <a:ext cx="6873971"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Constraints</a:t>
            </a:r>
            <a:endParaRPr lang="en-US" sz="5400" dirty="0">
              <a:solidFill>
                <a:srgbClr val="A7A7A7"/>
              </a:solidFill>
            </a:endParaRPr>
          </a:p>
        </p:txBody>
      </p:sp>
    </p:spTree>
    <p:extLst>
      <p:ext uri="{BB962C8B-B14F-4D97-AF65-F5344CB8AC3E}">
        <p14:creationId xmlns:p14="http://schemas.microsoft.com/office/powerpoint/2010/main" val="2841465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8E6E5B12-D526-3D1B-CBE8-AA22617613C8}"/>
              </a:ext>
            </a:extLst>
          </p:cNvPr>
          <p:cNvSpPr/>
          <p:nvPr/>
        </p:nvSpPr>
        <p:spPr>
          <a:xfrm>
            <a:off x="885371" y="1124218"/>
            <a:ext cx="5254171" cy="4599458"/>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8BB8626-37F2-F807-651F-EF8652F6C81D}"/>
              </a:ext>
            </a:extLst>
          </p:cNvPr>
          <p:cNvSpPr/>
          <p:nvPr/>
        </p:nvSpPr>
        <p:spPr>
          <a:xfrm>
            <a:off x="6307553" y="2174467"/>
            <a:ext cx="5254172" cy="3539915"/>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89FE6C8-DA91-547C-3D4B-534FAF288E32}"/>
              </a:ext>
            </a:extLst>
          </p:cNvPr>
          <p:cNvPicPr>
            <a:picLocks noChangeAspect="1"/>
          </p:cNvPicPr>
          <p:nvPr/>
        </p:nvPicPr>
        <p:blipFill>
          <a:blip r:embed="rId2"/>
          <a:stretch>
            <a:fillRect/>
          </a:stretch>
        </p:blipFill>
        <p:spPr>
          <a:xfrm>
            <a:off x="1135322" y="1291500"/>
            <a:ext cx="4881512" cy="4198670"/>
          </a:xfrm>
          <a:prstGeom prst="rect">
            <a:avLst/>
          </a:prstGeom>
        </p:spPr>
      </p:pic>
      <p:pic>
        <p:nvPicPr>
          <p:cNvPr id="8" name="Picture 7">
            <a:extLst>
              <a:ext uri="{FF2B5EF4-FFF2-40B4-BE49-F238E27FC236}">
                <a16:creationId xmlns:a16="http://schemas.microsoft.com/office/drawing/2014/main" id="{D99A7244-BFA8-6466-F9C8-6B141710F7A2}"/>
              </a:ext>
            </a:extLst>
          </p:cNvPr>
          <p:cNvPicPr>
            <a:picLocks noChangeAspect="1"/>
          </p:cNvPicPr>
          <p:nvPr/>
        </p:nvPicPr>
        <p:blipFill>
          <a:blip r:embed="rId3"/>
          <a:stretch>
            <a:fillRect/>
          </a:stretch>
        </p:blipFill>
        <p:spPr>
          <a:xfrm>
            <a:off x="6488318" y="2398677"/>
            <a:ext cx="5026390" cy="3091493"/>
          </a:xfrm>
          <a:prstGeom prst="rect">
            <a:avLst/>
          </a:prstGeom>
        </p:spPr>
      </p:pic>
      <p:sp>
        <p:nvSpPr>
          <p:cNvPr id="12" name="TextBox 11">
            <a:extLst>
              <a:ext uri="{FF2B5EF4-FFF2-40B4-BE49-F238E27FC236}">
                <a16:creationId xmlns:a16="http://schemas.microsoft.com/office/drawing/2014/main" id="{449C3BF8-676E-03F1-F3F0-EA1E9B216C8B}"/>
              </a:ext>
            </a:extLst>
          </p:cNvPr>
          <p:cNvSpPr txBox="1"/>
          <p:nvPr/>
        </p:nvSpPr>
        <p:spPr>
          <a:xfrm>
            <a:off x="6679972" y="906165"/>
            <a:ext cx="6873971"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Action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Enablers</a:t>
            </a:r>
            <a:endParaRPr lang="en-US" sz="5400" dirty="0">
              <a:solidFill>
                <a:srgbClr val="A7A7A7"/>
              </a:solidFill>
            </a:endParaRPr>
          </a:p>
        </p:txBody>
      </p:sp>
    </p:spTree>
    <p:extLst>
      <p:ext uri="{BB962C8B-B14F-4D97-AF65-F5344CB8AC3E}">
        <p14:creationId xmlns:p14="http://schemas.microsoft.com/office/powerpoint/2010/main" val="2140217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1093464" y="638998"/>
            <a:ext cx="6873971"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Decision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Tree</a:t>
            </a:r>
            <a:endParaRPr lang="en-US" sz="5400" dirty="0">
              <a:solidFill>
                <a:srgbClr val="A7A7A7"/>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1175657" y="1705127"/>
            <a:ext cx="9739086" cy="4274136"/>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0B72A6-DC82-9364-A8F7-F451A756332A}"/>
              </a:ext>
            </a:extLst>
          </p:cNvPr>
          <p:cNvPicPr>
            <a:picLocks noChangeAspect="1"/>
          </p:cNvPicPr>
          <p:nvPr/>
        </p:nvPicPr>
        <p:blipFill>
          <a:blip r:embed="rId2"/>
          <a:stretch>
            <a:fillRect/>
          </a:stretch>
        </p:blipFill>
        <p:spPr>
          <a:xfrm>
            <a:off x="1374534" y="1990725"/>
            <a:ext cx="9442932" cy="3602771"/>
          </a:xfrm>
          <a:prstGeom prst="rect">
            <a:avLst/>
          </a:prstGeom>
        </p:spPr>
      </p:pic>
    </p:spTree>
    <p:extLst>
      <p:ext uri="{BB962C8B-B14F-4D97-AF65-F5344CB8AC3E}">
        <p14:creationId xmlns:p14="http://schemas.microsoft.com/office/powerpoint/2010/main" val="536549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3E0789D-E788-476B-AF80-DD0E7D8047C4}"/>
              </a:ext>
            </a:extLst>
          </p:cNvPr>
          <p:cNvSpPr>
            <a:spLocks noGrp="1"/>
          </p:cNvSpPr>
          <p:nvPr>
            <p:ph type="pic" sz="quarter" idx="13"/>
          </p:nvPr>
        </p:nvSpPr>
        <p:spPr>
          <a:solidFill>
            <a:srgbClr val="373EB2"/>
          </a:solidFill>
        </p:spPr>
        <p:txBody>
          <a:bodyPr/>
          <a:lstStyle/>
          <a:p>
            <a:endParaRPr lang="aa-ET"/>
          </a:p>
        </p:txBody>
      </p:sp>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83DBDA-88B7-493D-9B65-582E914C9A41}"/>
              </a:ext>
            </a:extLst>
          </p:cNvPr>
          <p:cNvSpPr txBox="1"/>
          <p:nvPr/>
        </p:nvSpPr>
        <p:spPr>
          <a:xfrm>
            <a:off x="3079321" y="2216849"/>
            <a:ext cx="6190313" cy="1754326"/>
          </a:xfrm>
          <a:prstGeom prst="rect">
            <a:avLst/>
          </a:prstGeom>
          <a:noFill/>
        </p:spPr>
        <p:txBody>
          <a:bodyPr wrap="square" rtlCol="0">
            <a:spAutoFit/>
          </a:bodyPr>
          <a:lstStyle/>
          <a:p>
            <a:pPr algn="ctr"/>
            <a:r>
              <a:rPr lang="en-US" sz="5400" dirty="0">
                <a:solidFill>
                  <a:srgbClr val="373EB2"/>
                </a:solidFill>
              </a:rPr>
              <a:t>ENITITIES</a:t>
            </a:r>
          </a:p>
          <a:p>
            <a:pPr algn="ctr"/>
            <a:r>
              <a:rPr lang="en-US" sz="5400" dirty="0">
                <a:solidFill>
                  <a:srgbClr val="373EB2"/>
                </a:solidFill>
              </a:rPr>
              <a:t>REPRESENTATIONS</a:t>
            </a:r>
          </a:p>
        </p:txBody>
      </p:sp>
      <p:sp>
        <p:nvSpPr>
          <p:cNvPr id="2" name="Freeform: Shape 1">
            <a:extLst>
              <a:ext uri="{FF2B5EF4-FFF2-40B4-BE49-F238E27FC236}">
                <a16:creationId xmlns:a16="http://schemas.microsoft.com/office/drawing/2014/main" id="{84ACC9BB-CAEE-06CF-C788-F53682014EFD}"/>
              </a:ext>
            </a:extLst>
          </p:cNvPr>
          <p:cNvSpPr/>
          <p:nvPr/>
        </p:nvSpPr>
        <p:spPr>
          <a:xfrm rot="18054158">
            <a:off x="9518652" y="-184136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Freeform: Shape 2">
            <a:extLst>
              <a:ext uri="{FF2B5EF4-FFF2-40B4-BE49-F238E27FC236}">
                <a16:creationId xmlns:a16="http://schemas.microsoft.com/office/drawing/2014/main" id="{D4981B80-6A42-6F8E-08BD-E9C16BD62F07}"/>
              </a:ext>
            </a:extLst>
          </p:cNvPr>
          <p:cNvSpPr/>
          <p:nvPr/>
        </p:nvSpPr>
        <p:spPr>
          <a:xfrm rot="8099193">
            <a:off x="277659" y="2368788"/>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771702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flowchart&#10;&#10;Description automatically generated">
            <a:extLst>
              <a:ext uri="{FF2B5EF4-FFF2-40B4-BE49-F238E27FC236}">
                <a16:creationId xmlns:a16="http://schemas.microsoft.com/office/drawing/2014/main" id="{FFBA8657-5F4E-FC45-7181-99BCA1B0B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TextBox 25">
            <a:extLst>
              <a:ext uri="{FF2B5EF4-FFF2-40B4-BE49-F238E27FC236}">
                <a16:creationId xmlns:a16="http://schemas.microsoft.com/office/drawing/2014/main" id="{F8062705-3B1C-43A5-82F5-6ABD3DA38D14}"/>
              </a:ext>
            </a:extLst>
          </p:cNvPr>
          <p:cNvSpPr txBox="1"/>
          <p:nvPr/>
        </p:nvSpPr>
        <p:spPr>
          <a:xfrm>
            <a:off x="153993" y="5103674"/>
            <a:ext cx="3072645" cy="1754326"/>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ERD</a:t>
            </a:r>
            <a:endPar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endParaRPr>
          </a:p>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Diagram</a:t>
            </a:r>
            <a:endParaRPr lang="en-US" sz="5400" dirty="0">
              <a:solidFill>
                <a:srgbClr val="A7A7A7"/>
              </a:solidFill>
            </a:endParaRPr>
          </a:p>
        </p:txBody>
      </p:sp>
    </p:spTree>
    <p:extLst>
      <p:ext uri="{BB962C8B-B14F-4D97-AF65-F5344CB8AC3E}">
        <p14:creationId xmlns:p14="http://schemas.microsoft.com/office/powerpoint/2010/main" val="48019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with medium confidence">
            <a:extLst>
              <a:ext uri="{FF2B5EF4-FFF2-40B4-BE49-F238E27FC236}">
                <a16:creationId xmlns:a16="http://schemas.microsoft.com/office/drawing/2014/main" id="{7FD58207-25FE-B690-4B89-805D1F84B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4916" y="-2664916"/>
            <a:ext cx="6862170" cy="12192002"/>
          </a:xfrm>
          <a:prstGeom prst="rect">
            <a:avLst/>
          </a:prstGeom>
        </p:spPr>
      </p:pic>
      <p:sp>
        <p:nvSpPr>
          <p:cNvPr id="26" name="TextBox 25">
            <a:extLst>
              <a:ext uri="{FF2B5EF4-FFF2-40B4-BE49-F238E27FC236}">
                <a16:creationId xmlns:a16="http://schemas.microsoft.com/office/drawing/2014/main" id="{F8062705-3B1C-43A5-82F5-6ABD3DA38D14}"/>
              </a:ext>
            </a:extLst>
          </p:cNvPr>
          <p:cNvSpPr txBox="1"/>
          <p:nvPr/>
        </p:nvSpPr>
        <p:spPr>
          <a:xfrm>
            <a:off x="541535" y="-95764"/>
            <a:ext cx="3220840"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Swim</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lane</a:t>
            </a:r>
            <a:endParaRPr lang="en-US" sz="5400" dirty="0">
              <a:solidFill>
                <a:srgbClr val="A7A7A7"/>
              </a:solidFill>
            </a:endParaRPr>
          </a:p>
        </p:txBody>
      </p:sp>
    </p:spTree>
    <p:extLst>
      <p:ext uri="{BB962C8B-B14F-4D97-AF65-F5344CB8AC3E}">
        <p14:creationId xmlns:p14="http://schemas.microsoft.com/office/powerpoint/2010/main" val="983946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8CC23E-B8D1-7A88-021A-EB682ABD7C7B}"/>
              </a:ext>
            </a:extLst>
          </p:cNvPr>
          <p:cNvPicPr>
            <a:picLocks noChangeAspect="1"/>
          </p:cNvPicPr>
          <p:nvPr/>
        </p:nvPicPr>
        <p:blipFill>
          <a:blip r:embed="rId2"/>
          <a:stretch>
            <a:fillRect/>
          </a:stretch>
        </p:blipFill>
        <p:spPr>
          <a:xfrm>
            <a:off x="1210611" y="981121"/>
            <a:ext cx="3029373" cy="1571844"/>
          </a:xfrm>
          <a:prstGeom prst="rect">
            <a:avLst/>
          </a:prstGeom>
        </p:spPr>
      </p:pic>
      <p:pic>
        <p:nvPicPr>
          <p:cNvPr id="7" name="Picture 6">
            <a:extLst>
              <a:ext uri="{FF2B5EF4-FFF2-40B4-BE49-F238E27FC236}">
                <a16:creationId xmlns:a16="http://schemas.microsoft.com/office/drawing/2014/main" id="{9C3ED692-7596-A765-5BB1-1F23787752C6}"/>
              </a:ext>
            </a:extLst>
          </p:cNvPr>
          <p:cNvPicPr>
            <a:picLocks noChangeAspect="1"/>
          </p:cNvPicPr>
          <p:nvPr/>
        </p:nvPicPr>
        <p:blipFill>
          <a:blip r:embed="rId3"/>
          <a:stretch>
            <a:fillRect/>
          </a:stretch>
        </p:blipFill>
        <p:spPr>
          <a:xfrm>
            <a:off x="4656952" y="4778533"/>
            <a:ext cx="2645547" cy="1219370"/>
          </a:xfrm>
          <a:prstGeom prst="rect">
            <a:avLst/>
          </a:prstGeom>
        </p:spPr>
      </p:pic>
      <p:pic>
        <p:nvPicPr>
          <p:cNvPr id="11" name="Picture 10">
            <a:extLst>
              <a:ext uri="{FF2B5EF4-FFF2-40B4-BE49-F238E27FC236}">
                <a16:creationId xmlns:a16="http://schemas.microsoft.com/office/drawing/2014/main" id="{0906C10C-20EC-F80E-98F7-E9FC2BD677F2}"/>
              </a:ext>
            </a:extLst>
          </p:cNvPr>
          <p:cNvPicPr>
            <a:picLocks noChangeAspect="1"/>
          </p:cNvPicPr>
          <p:nvPr/>
        </p:nvPicPr>
        <p:blipFill>
          <a:blip r:embed="rId4"/>
          <a:stretch>
            <a:fillRect/>
          </a:stretch>
        </p:blipFill>
        <p:spPr>
          <a:xfrm>
            <a:off x="1192682" y="4311743"/>
            <a:ext cx="2972215" cy="1686160"/>
          </a:xfrm>
          <a:prstGeom prst="rect">
            <a:avLst/>
          </a:prstGeom>
        </p:spPr>
      </p:pic>
      <p:pic>
        <p:nvPicPr>
          <p:cNvPr id="13" name="Picture 12">
            <a:extLst>
              <a:ext uri="{FF2B5EF4-FFF2-40B4-BE49-F238E27FC236}">
                <a16:creationId xmlns:a16="http://schemas.microsoft.com/office/drawing/2014/main" id="{540FF72C-4E63-F916-6C88-9CDB96FA7E36}"/>
              </a:ext>
            </a:extLst>
          </p:cNvPr>
          <p:cNvPicPr>
            <a:picLocks noChangeAspect="1"/>
          </p:cNvPicPr>
          <p:nvPr/>
        </p:nvPicPr>
        <p:blipFill>
          <a:blip r:embed="rId5"/>
          <a:stretch>
            <a:fillRect/>
          </a:stretch>
        </p:blipFill>
        <p:spPr>
          <a:xfrm>
            <a:off x="1220143" y="2539851"/>
            <a:ext cx="2981741" cy="1733792"/>
          </a:xfrm>
          <a:prstGeom prst="rect">
            <a:avLst/>
          </a:prstGeom>
        </p:spPr>
      </p:pic>
      <p:pic>
        <p:nvPicPr>
          <p:cNvPr id="15" name="Picture 14">
            <a:extLst>
              <a:ext uri="{FF2B5EF4-FFF2-40B4-BE49-F238E27FC236}">
                <a16:creationId xmlns:a16="http://schemas.microsoft.com/office/drawing/2014/main" id="{3721CB52-F608-9693-EE0B-BCDAF1C6B211}"/>
              </a:ext>
            </a:extLst>
          </p:cNvPr>
          <p:cNvPicPr>
            <a:picLocks noChangeAspect="1"/>
          </p:cNvPicPr>
          <p:nvPr/>
        </p:nvPicPr>
        <p:blipFill>
          <a:blip r:embed="rId6"/>
          <a:stretch>
            <a:fillRect/>
          </a:stretch>
        </p:blipFill>
        <p:spPr>
          <a:xfrm>
            <a:off x="4656952" y="3054267"/>
            <a:ext cx="2514951" cy="1724266"/>
          </a:xfrm>
          <a:prstGeom prst="rect">
            <a:avLst/>
          </a:prstGeom>
        </p:spPr>
      </p:pic>
      <p:pic>
        <p:nvPicPr>
          <p:cNvPr id="17" name="Picture 16">
            <a:extLst>
              <a:ext uri="{FF2B5EF4-FFF2-40B4-BE49-F238E27FC236}">
                <a16:creationId xmlns:a16="http://schemas.microsoft.com/office/drawing/2014/main" id="{C0DB9CA7-5822-66DB-340F-1EA5E6574C54}"/>
              </a:ext>
            </a:extLst>
          </p:cNvPr>
          <p:cNvPicPr>
            <a:picLocks noChangeAspect="1"/>
          </p:cNvPicPr>
          <p:nvPr/>
        </p:nvPicPr>
        <p:blipFill>
          <a:blip r:embed="rId7"/>
          <a:stretch>
            <a:fillRect/>
          </a:stretch>
        </p:blipFill>
        <p:spPr>
          <a:xfrm>
            <a:off x="7787697" y="977544"/>
            <a:ext cx="3010320" cy="2553056"/>
          </a:xfrm>
          <a:prstGeom prst="rect">
            <a:avLst/>
          </a:prstGeom>
        </p:spPr>
      </p:pic>
      <p:pic>
        <p:nvPicPr>
          <p:cNvPr id="19" name="Picture 18">
            <a:extLst>
              <a:ext uri="{FF2B5EF4-FFF2-40B4-BE49-F238E27FC236}">
                <a16:creationId xmlns:a16="http://schemas.microsoft.com/office/drawing/2014/main" id="{500BECE1-2112-F0E8-7E34-E199C4485AA6}"/>
              </a:ext>
            </a:extLst>
          </p:cNvPr>
          <p:cNvPicPr>
            <a:picLocks noChangeAspect="1"/>
          </p:cNvPicPr>
          <p:nvPr/>
        </p:nvPicPr>
        <p:blipFill>
          <a:blip r:embed="rId8"/>
          <a:stretch>
            <a:fillRect/>
          </a:stretch>
        </p:blipFill>
        <p:spPr>
          <a:xfrm>
            <a:off x="7817510" y="3530600"/>
            <a:ext cx="3010320" cy="2553056"/>
          </a:xfrm>
          <a:prstGeom prst="rect">
            <a:avLst/>
          </a:prstGeom>
        </p:spPr>
      </p:pic>
      <p:sp>
        <p:nvSpPr>
          <p:cNvPr id="20" name="TextBox 19">
            <a:extLst>
              <a:ext uri="{FF2B5EF4-FFF2-40B4-BE49-F238E27FC236}">
                <a16:creationId xmlns:a16="http://schemas.microsoft.com/office/drawing/2014/main" id="{E26B6D01-960D-9025-FF6B-8E2929F09BAB}"/>
              </a:ext>
            </a:extLst>
          </p:cNvPr>
          <p:cNvSpPr txBox="1"/>
          <p:nvPr/>
        </p:nvSpPr>
        <p:spPr>
          <a:xfrm>
            <a:off x="4498059" y="614786"/>
            <a:ext cx="2981741" cy="1754326"/>
          </a:xfrm>
          <a:prstGeom prst="rect">
            <a:avLst/>
          </a:prstGeom>
          <a:noFill/>
        </p:spPr>
        <p:txBody>
          <a:bodyPr wrap="square" rtlCol="0">
            <a:spAutoFit/>
          </a:bodyPr>
          <a:lstStyle/>
          <a:p>
            <a:pPr algn="ctr"/>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Data</a:t>
            </a:r>
          </a:p>
          <a:p>
            <a:pPr algn="ct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Structures</a:t>
            </a:r>
            <a:endParaRPr lang="en-US" sz="5400" dirty="0">
              <a:solidFill>
                <a:srgbClr val="A7A7A7"/>
              </a:solidFill>
            </a:endParaRPr>
          </a:p>
        </p:txBody>
      </p:sp>
    </p:spTree>
    <p:extLst>
      <p:ext uri="{BB962C8B-B14F-4D97-AF65-F5344CB8AC3E}">
        <p14:creationId xmlns:p14="http://schemas.microsoft.com/office/powerpoint/2010/main" val="2686549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2770B2-725F-7B75-E4EF-F06FF6EA96AA}"/>
              </a:ext>
            </a:extLst>
          </p:cNvPr>
          <p:cNvPicPr>
            <a:picLocks noChangeAspect="1"/>
          </p:cNvPicPr>
          <p:nvPr/>
        </p:nvPicPr>
        <p:blipFill>
          <a:blip r:embed="rId2"/>
          <a:stretch>
            <a:fillRect/>
          </a:stretch>
        </p:blipFill>
        <p:spPr>
          <a:xfrm>
            <a:off x="838103" y="816994"/>
            <a:ext cx="2534004" cy="2802506"/>
          </a:xfrm>
          <a:prstGeom prst="rect">
            <a:avLst/>
          </a:prstGeom>
        </p:spPr>
      </p:pic>
      <p:pic>
        <p:nvPicPr>
          <p:cNvPr id="6" name="Picture 5">
            <a:extLst>
              <a:ext uri="{FF2B5EF4-FFF2-40B4-BE49-F238E27FC236}">
                <a16:creationId xmlns:a16="http://schemas.microsoft.com/office/drawing/2014/main" id="{60D14D61-BD8E-7B67-AED2-9E034B10D5CB}"/>
              </a:ext>
            </a:extLst>
          </p:cNvPr>
          <p:cNvPicPr>
            <a:picLocks noChangeAspect="1"/>
          </p:cNvPicPr>
          <p:nvPr/>
        </p:nvPicPr>
        <p:blipFill>
          <a:blip r:embed="rId3"/>
          <a:stretch>
            <a:fillRect/>
          </a:stretch>
        </p:blipFill>
        <p:spPr>
          <a:xfrm>
            <a:off x="3510510" y="786822"/>
            <a:ext cx="3019846" cy="2162477"/>
          </a:xfrm>
          <a:prstGeom prst="rect">
            <a:avLst/>
          </a:prstGeom>
        </p:spPr>
      </p:pic>
      <p:pic>
        <p:nvPicPr>
          <p:cNvPr id="10" name="Picture 9">
            <a:extLst>
              <a:ext uri="{FF2B5EF4-FFF2-40B4-BE49-F238E27FC236}">
                <a16:creationId xmlns:a16="http://schemas.microsoft.com/office/drawing/2014/main" id="{6621ACAE-0475-78EA-446A-48F5624A1FC6}"/>
              </a:ext>
            </a:extLst>
          </p:cNvPr>
          <p:cNvPicPr>
            <a:picLocks noChangeAspect="1"/>
          </p:cNvPicPr>
          <p:nvPr/>
        </p:nvPicPr>
        <p:blipFill>
          <a:blip r:embed="rId4"/>
          <a:stretch>
            <a:fillRect/>
          </a:stretch>
        </p:blipFill>
        <p:spPr>
          <a:xfrm>
            <a:off x="862183" y="3769324"/>
            <a:ext cx="3000794" cy="2210108"/>
          </a:xfrm>
          <a:prstGeom prst="rect">
            <a:avLst/>
          </a:prstGeom>
        </p:spPr>
      </p:pic>
      <p:pic>
        <p:nvPicPr>
          <p:cNvPr id="14" name="Picture 13">
            <a:extLst>
              <a:ext uri="{FF2B5EF4-FFF2-40B4-BE49-F238E27FC236}">
                <a16:creationId xmlns:a16="http://schemas.microsoft.com/office/drawing/2014/main" id="{65B70897-830F-F7E2-84C1-CD890482C1B4}"/>
              </a:ext>
            </a:extLst>
          </p:cNvPr>
          <p:cNvPicPr>
            <a:picLocks noChangeAspect="1"/>
          </p:cNvPicPr>
          <p:nvPr/>
        </p:nvPicPr>
        <p:blipFill>
          <a:blip r:embed="rId5"/>
          <a:stretch>
            <a:fillRect/>
          </a:stretch>
        </p:blipFill>
        <p:spPr>
          <a:xfrm>
            <a:off x="3862977" y="2949299"/>
            <a:ext cx="2638793" cy="3078364"/>
          </a:xfrm>
          <a:prstGeom prst="rect">
            <a:avLst/>
          </a:prstGeom>
        </p:spPr>
      </p:pic>
      <p:pic>
        <p:nvPicPr>
          <p:cNvPr id="18" name="Picture 17">
            <a:extLst>
              <a:ext uri="{FF2B5EF4-FFF2-40B4-BE49-F238E27FC236}">
                <a16:creationId xmlns:a16="http://schemas.microsoft.com/office/drawing/2014/main" id="{2B1629A4-7388-95B9-7609-C12E7FA12F22}"/>
              </a:ext>
            </a:extLst>
          </p:cNvPr>
          <p:cNvPicPr>
            <a:picLocks noChangeAspect="1"/>
          </p:cNvPicPr>
          <p:nvPr/>
        </p:nvPicPr>
        <p:blipFill>
          <a:blip r:embed="rId6"/>
          <a:stretch>
            <a:fillRect/>
          </a:stretch>
        </p:blipFill>
        <p:spPr>
          <a:xfrm>
            <a:off x="6558935" y="2569240"/>
            <a:ext cx="2400635" cy="1933845"/>
          </a:xfrm>
          <a:prstGeom prst="rect">
            <a:avLst/>
          </a:prstGeom>
        </p:spPr>
      </p:pic>
      <p:pic>
        <p:nvPicPr>
          <p:cNvPr id="21" name="Picture 20">
            <a:extLst>
              <a:ext uri="{FF2B5EF4-FFF2-40B4-BE49-F238E27FC236}">
                <a16:creationId xmlns:a16="http://schemas.microsoft.com/office/drawing/2014/main" id="{606F72DB-8E4E-60A4-BDCE-CDBC0F39CFE8}"/>
              </a:ext>
            </a:extLst>
          </p:cNvPr>
          <p:cNvPicPr>
            <a:picLocks noChangeAspect="1"/>
          </p:cNvPicPr>
          <p:nvPr/>
        </p:nvPicPr>
        <p:blipFill>
          <a:blip r:embed="rId7"/>
          <a:stretch>
            <a:fillRect/>
          </a:stretch>
        </p:blipFill>
        <p:spPr>
          <a:xfrm>
            <a:off x="6530356" y="4440457"/>
            <a:ext cx="2472145" cy="1698950"/>
          </a:xfrm>
          <a:prstGeom prst="rect">
            <a:avLst/>
          </a:prstGeom>
        </p:spPr>
      </p:pic>
      <p:pic>
        <p:nvPicPr>
          <p:cNvPr id="23" name="Picture 22">
            <a:extLst>
              <a:ext uri="{FF2B5EF4-FFF2-40B4-BE49-F238E27FC236}">
                <a16:creationId xmlns:a16="http://schemas.microsoft.com/office/drawing/2014/main" id="{B9135F44-C2CE-F34F-B16B-ED0FCFB5D46A}"/>
              </a:ext>
            </a:extLst>
          </p:cNvPr>
          <p:cNvPicPr>
            <a:picLocks noChangeAspect="1"/>
          </p:cNvPicPr>
          <p:nvPr/>
        </p:nvPicPr>
        <p:blipFill>
          <a:blip r:embed="rId8"/>
          <a:stretch>
            <a:fillRect/>
          </a:stretch>
        </p:blipFill>
        <p:spPr>
          <a:xfrm>
            <a:off x="9028238" y="737967"/>
            <a:ext cx="2438740" cy="1819529"/>
          </a:xfrm>
          <a:prstGeom prst="rect">
            <a:avLst/>
          </a:prstGeom>
        </p:spPr>
      </p:pic>
      <p:pic>
        <p:nvPicPr>
          <p:cNvPr id="25" name="Picture 24">
            <a:extLst>
              <a:ext uri="{FF2B5EF4-FFF2-40B4-BE49-F238E27FC236}">
                <a16:creationId xmlns:a16="http://schemas.microsoft.com/office/drawing/2014/main" id="{41A9CACA-518E-25DA-7ABE-A9F8CE9010B0}"/>
              </a:ext>
            </a:extLst>
          </p:cNvPr>
          <p:cNvPicPr>
            <a:picLocks noChangeAspect="1"/>
          </p:cNvPicPr>
          <p:nvPr/>
        </p:nvPicPr>
        <p:blipFill>
          <a:blip r:embed="rId9"/>
          <a:stretch>
            <a:fillRect/>
          </a:stretch>
        </p:blipFill>
        <p:spPr>
          <a:xfrm>
            <a:off x="9092939" y="4329394"/>
            <a:ext cx="2295845" cy="1838583"/>
          </a:xfrm>
          <a:prstGeom prst="rect">
            <a:avLst/>
          </a:prstGeom>
        </p:spPr>
      </p:pic>
      <p:pic>
        <p:nvPicPr>
          <p:cNvPr id="27" name="Picture 26">
            <a:extLst>
              <a:ext uri="{FF2B5EF4-FFF2-40B4-BE49-F238E27FC236}">
                <a16:creationId xmlns:a16="http://schemas.microsoft.com/office/drawing/2014/main" id="{740F63EA-778C-CAE4-9745-54C87CD4935A}"/>
              </a:ext>
            </a:extLst>
          </p:cNvPr>
          <p:cNvPicPr>
            <a:picLocks noChangeAspect="1"/>
          </p:cNvPicPr>
          <p:nvPr/>
        </p:nvPicPr>
        <p:blipFill>
          <a:blip r:embed="rId10"/>
          <a:stretch>
            <a:fillRect/>
          </a:stretch>
        </p:blipFill>
        <p:spPr>
          <a:xfrm>
            <a:off x="8938535" y="2557496"/>
            <a:ext cx="2567346" cy="1838582"/>
          </a:xfrm>
          <a:prstGeom prst="rect">
            <a:avLst/>
          </a:prstGeom>
        </p:spPr>
      </p:pic>
      <p:pic>
        <p:nvPicPr>
          <p:cNvPr id="29" name="Picture 28">
            <a:extLst>
              <a:ext uri="{FF2B5EF4-FFF2-40B4-BE49-F238E27FC236}">
                <a16:creationId xmlns:a16="http://schemas.microsoft.com/office/drawing/2014/main" id="{EB31AA5E-63EB-6EB0-8802-295009041698}"/>
              </a:ext>
            </a:extLst>
          </p:cNvPr>
          <p:cNvPicPr>
            <a:picLocks noChangeAspect="1"/>
          </p:cNvPicPr>
          <p:nvPr/>
        </p:nvPicPr>
        <p:blipFill>
          <a:blip r:embed="rId11"/>
          <a:stretch>
            <a:fillRect/>
          </a:stretch>
        </p:blipFill>
        <p:spPr>
          <a:xfrm>
            <a:off x="6579970" y="704625"/>
            <a:ext cx="2391109" cy="1886213"/>
          </a:xfrm>
          <a:prstGeom prst="rect">
            <a:avLst/>
          </a:prstGeom>
        </p:spPr>
      </p:pic>
    </p:spTree>
    <p:extLst>
      <p:ext uri="{BB962C8B-B14F-4D97-AF65-F5344CB8AC3E}">
        <p14:creationId xmlns:p14="http://schemas.microsoft.com/office/powerpoint/2010/main" val="2912977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5780A65D-977D-442F-B8E1-41C761F31949}"/>
              </a:ext>
            </a:extLst>
          </p:cNvPr>
          <p:cNvSpPr/>
          <p:nvPr/>
        </p:nvSpPr>
        <p:spPr>
          <a:xfrm>
            <a:off x="837913" y="3769742"/>
            <a:ext cx="3440790" cy="2305889"/>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69BA9B5-09B5-0779-2A52-05FC38CCD7F5}"/>
              </a:ext>
            </a:extLst>
          </p:cNvPr>
          <p:cNvSpPr/>
          <p:nvPr/>
        </p:nvSpPr>
        <p:spPr>
          <a:xfrm>
            <a:off x="7700430" y="3769742"/>
            <a:ext cx="3672276" cy="2305890"/>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9654A4-1C7D-320A-5D8B-A611EC648174}"/>
              </a:ext>
            </a:extLst>
          </p:cNvPr>
          <p:cNvSpPr txBox="1"/>
          <p:nvPr/>
        </p:nvSpPr>
        <p:spPr>
          <a:xfrm>
            <a:off x="3928291" y="2320663"/>
            <a:ext cx="4059561" cy="1754326"/>
          </a:xfrm>
          <a:prstGeom prst="rect">
            <a:avLst/>
          </a:prstGeom>
          <a:noFill/>
        </p:spPr>
        <p:txBody>
          <a:bodyPr wrap="square" rtlCol="0">
            <a:spAutoFit/>
          </a:bodyPr>
          <a:lstStyle/>
          <a:p>
            <a:pPr algn="ctr"/>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Data</a:t>
            </a:r>
          </a:p>
          <a:p>
            <a:pPr algn="ct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Dictionary</a:t>
            </a:r>
            <a:endParaRPr lang="en-US" sz="5400" dirty="0">
              <a:solidFill>
                <a:srgbClr val="A7A7A7"/>
              </a:solidFill>
            </a:endParaRPr>
          </a:p>
        </p:txBody>
      </p:sp>
      <p:pic>
        <p:nvPicPr>
          <p:cNvPr id="4" name="Picture 3">
            <a:extLst>
              <a:ext uri="{FF2B5EF4-FFF2-40B4-BE49-F238E27FC236}">
                <a16:creationId xmlns:a16="http://schemas.microsoft.com/office/drawing/2014/main" id="{5BB108B0-68D0-F94E-15B6-B02D3E9A31D5}"/>
              </a:ext>
            </a:extLst>
          </p:cNvPr>
          <p:cNvPicPr>
            <a:picLocks noChangeAspect="1"/>
          </p:cNvPicPr>
          <p:nvPr/>
        </p:nvPicPr>
        <p:blipFill>
          <a:blip r:embed="rId2"/>
          <a:stretch>
            <a:fillRect/>
          </a:stretch>
        </p:blipFill>
        <p:spPr>
          <a:xfrm>
            <a:off x="927683" y="3903184"/>
            <a:ext cx="3276467" cy="2041157"/>
          </a:xfrm>
          <a:prstGeom prst="rect">
            <a:avLst/>
          </a:prstGeom>
        </p:spPr>
      </p:pic>
      <p:pic>
        <p:nvPicPr>
          <p:cNvPr id="9" name="Picture 8">
            <a:extLst>
              <a:ext uri="{FF2B5EF4-FFF2-40B4-BE49-F238E27FC236}">
                <a16:creationId xmlns:a16="http://schemas.microsoft.com/office/drawing/2014/main" id="{2A5DC6D5-BF5D-E293-0035-9AD0D1D14A86}"/>
              </a:ext>
            </a:extLst>
          </p:cNvPr>
          <p:cNvPicPr>
            <a:picLocks noChangeAspect="1"/>
          </p:cNvPicPr>
          <p:nvPr/>
        </p:nvPicPr>
        <p:blipFill>
          <a:blip r:embed="rId3"/>
          <a:stretch>
            <a:fillRect/>
          </a:stretch>
        </p:blipFill>
        <p:spPr>
          <a:xfrm>
            <a:off x="7987852" y="3868983"/>
            <a:ext cx="3172740" cy="2107406"/>
          </a:xfrm>
          <a:prstGeom prst="rect">
            <a:avLst/>
          </a:prstGeom>
        </p:spPr>
      </p:pic>
      <p:sp>
        <p:nvSpPr>
          <p:cNvPr id="10" name="Rectangle: Rounded Corners 9">
            <a:extLst>
              <a:ext uri="{FF2B5EF4-FFF2-40B4-BE49-F238E27FC236}">
                <a16:creationId xmlns:a16="http://schemas.microsoft.com/office/drawing/2014/main" id="{9BE0BEEC-82C5-73A2-0E6A-533D486C27D6}"/>
              </a:ext>
            </a:extLst>
          </p:cNvPr>
          <p:cNvSpPr/>
          <p:nvPr/>
        </p:nvSpPr>
        <p:spPr>
          <a:xfrm>
            <a:off x="837913" y="782368"/>
            <a:ext cx="3440790" cy="2219624"/>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BE6EF51-2C7C-5E65-095C-2AFACBE5E3BD}"/>
              </a:ext>
            </a:extLst>
          </p:cNvPr>
          <p:cNvSpPr/>
          <p:nvPr/>
        </p:nvSpPr>
        <p:spPr>
          <a:xfrm>
            <a:off x="7798278" y="782368"/>
            <a:ext cx="3574427" cy="2219624"/>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D3A44A9-A0E9-D708-346E-7210DEAF657D}"/>
              </a:ext>
            </a:extLst>
          </p:cNvPr>
          <p:cNvPicPr>
            <a:picLocks noChangeAspect="1"/>
          </p:cNvPicPr>
          <p:nvPr/>
        </p:nvPicPr>
        <p:blipFill>
          <a:blip r:embed="rId4"/>
          <a:stretch>
            <a:fillRect/>
          </a:stretch>
        </p:blipFill>
        <p:spPr>
          <a:xfrm>
            <a:off x="944935" y="895415"/>
            <a:ext cx="3259215" cy="1986159"/>
          </a:xfrm>
          <a:prstGeom prst="rect">
            <a:avLst/>
          </a:prstGeom>
        </p:spPr>
      </p:pic>
      <p:pic>
        <p:nvPicPr>
          <p:cNvPr id="17" name="Picture 16">
            <a:extLst>
              <a:ext uri="{FF2B5EF4-FFF2-40B4-BE49-F238E27FC236}">
                <a16:creationId xmlns:a16="http://schemas.microsoft.com/office/drawing/2014/main" id="{CFB4CD8C-4D07-11B9-4431-FA5E6C289EB5}"/>
              </a:ext>
            </a:extLst>
          </p:cNvPr>
          <p:cNvPicPr>
            <a:picLocks noChangeAspect="1"/>
          </p:cNvPicPr>
          <p:nvPr/>
        </p:nvPicPr>
        <p:blipFill>
          <a:blip r:embed="rId5"/>
          <a:stretch>
            <a:fillRect/>
          </a:stretch>
        </p:blipFill>
        <p:spPr>
          <a:xfrm>
            <a:off x="8013730" y="931096"/>
            <a:ext cx="3166598" cy="1914795"/>
          </a:xfrm>
          <a:prstGeom prst="rect">
            <a:avLst/>
          </a:prstGeom>
        </p:spPr>
      </p:pic>
    </p:spTree>
    <p:extLst>
      <p:ext uri="{BB962C8B-B14F-4D97-AF65-F5344CB8AC3E}">
        <p14:creationId xmlns:p14="http://schemas.microsoft.com/office/powerpoint/2010/main" val="1874688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8BB8626-37F2-F807-651F-EF8652F6C81D}"/>
              </a:ext>
            </a:extLst>
          </p:cNvPr>
          <p:cNvSpPr/>
          <p:nvPr/>
        </p:nvSpPr>
        <p:spPr>
          <a:xfrm>
            <a:off x="835577" y="2031998"/>
            <a:ext cx="3364948" cy="3305011"/>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49C3BF8-676E-03F1-F3F0-EA1E9B216C8B}"/>
              </a:ext>
            </a:extLst>
          </p:cNvPr>
          <p:cNvSpPr txBox="1"/>
          <p:nvPr/>
        </p:nvSpPr>
        <p:spPr>
          <a:xfrm>
            <a:off x="1048429" y="940418"/>
            <a:ext cx="7171646"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State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Diagram</a:t>
            </a:r>
            <a:endParaRPr lang="en-US" sz="5400" dirty="0">
              <a:solidFill>
                <a:srgbClr val="A7A7A7"/>
              </a:solidFill>
            </a:endParaRPr>
          </a:p>
        </p:txBody>
      </p:sp>
      <p:pic>
        <p:nvPicPr>
          <p:cNvPr id="5" name="Picture 4">
            <a:extLst>
              <a:ext uri="{FF2B5EF4-FFF2-40B4-BE49-F238E27FC236}">
                <a16:creationId xmlns:a16="http://schemas.microsoft.com/office/drawing/2014/main" id="{AE4C89D7-1464-DED6-48FA-B248AE6FCD34}"/>
              </a:ext>
            </a:extLst>
          </p:cNvPr>
          <p:cNvPicPr>
            <a:picLocks noChangeAspect="1"/>
          </p:cNvPicPr>
          <p:nvPr/>
        </p:nvPicPr>
        <p:blipFill>
          <a:blip r:embed="rId2"/>
          <a:stretch>
            <a:fillRect/>
          </a:stretch>
        </p:blipFill>
        <p:spPr>
          <a:xfrm>
            <a:off x="1048429" y="2657475"/>
            <a:ext cx="2856164" cy="2052542"/>
          </a:xfrm>
          <a:prstGeom prst="rect">
            <a:avLst/>
          </a:prstGeom>
        </p:spPr>
      </p:pic>
      <p:sp>
        <p:nvSpPr>
          <p:cNvPr id="6" name="Rectangle: Rounded Corners 5">
            <a:extLst>
              <a:ext uri="{FF2B5EF4-FFF2-40B4-BE49-F238E27FC236}">
                <a16:creationId xmlns:a16="http://schemas.microsoft.com/office/drawing/2014/main" id="{A4F4C76E-8F93-60AB-27D9-7588AF7A35F3}"/>
              </a:ext>
            </a:extLst>
          </p:cNvPr>
          <p:cNvSpPr/>
          <p:nvPr/>
        </p:nvSpPr>
        <p:spPr>
          <a:xfrm>
            <a:off x="7922399" y="2031999"/>
            <a:ext cx="3326171" cy="3305011"/>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C017AB3F-6CAC-8F8B-24DC-A27073E49FD4}"/>
              </a:ext>
            </a:extLst>
          </p:cNvPr>
          <p:cNvSpPr/>
          <p:nvPr/>
        </p:nvSpPr>
        <p:spPr>
          <a:xfrm>
            <a:off x="4391025" y="2031999"/>
            <a:ext cx="3326171" cy="3305011"/>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FF552C1-67C7-A1D2-F678-210CC6B31FAA}"/>
              </a:ext>
            </a:extLst>
          </p:cNvPr>
          <p:cNvPicPr>
            <a:picLocks noChangeAspect="1"/>
          </p:cNvPicPr>
          <p:nvPr/>
        </p:nvPicPr>
        <p:blipFill>
          <a:blip r:embed="rId3"/>
          <a:stretch>
            <a:fillRect/>
          </a:stretch>
        </p:blipFill>
        <p:spPr>
          <a:xfrm>
            <a:off x="4514850" y="2428875"/>
            <a:ext cx="3067049" cy="2648275"/>
          </a:xfrm>
          <a:prstGeom prst="rect">
            <a:avLst/>
          </a:prstGeom>
        </p:spPr>
      </p:pic>
      <p:pic>
        <p:nvPicPr>
          <p:cNvPr id="11" name="Picture 10">
            <a:extLst>
              <a:ext uri="{FF2B5EF4-FFF2-40B4-BE49-F238E27FC236}">
                <a16:creationId xmlns:a16="http://schemas.microsoft.com/office/drawing/2014/main" id="{8F019F34-344A-D9E6-46F1-EC1D3C87AF3A}"/>
              </a:ext>
            </a:extLst>
          </p:cNvPr>
          <p:cNvPicPr>
            <a:picLocks noChangeAspect="1"/>
          </p:cNvPicPr>
          <p:nvPr/>
        </p:nvPicPr>
        <p:blipFill>
          <a:blip r:embed="rId4"/>
          <a:stretch>
            <a:fillRect/>
          </a:stretch>
        </p:blipFill>
        <p:spPr>
          <a:xfrm>
            <a:off x="8076145" y="2261512"/>
            <a:ext cx="3037727" cy="2849650"/>
          </a:xfrm>
          <a:prstGeom prst="rect">
            <a:avLst/>
          </a:prstGeom>
        </p:spPr>
      </p:pic>
    </p:spTree>
    <p:extLst>
      <p:ext uri="{BB962C8B-B14F-4D97-AF65-F5344CB8AC3E}">
        <p14:creationId xmlns:p14="http://schemas.microsoft.com/office/powerpoint/2010/main" val="3368697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D43DA5A-704B-465F-8301-C37F6853ED16}"/>
              </a:ext>
            </a:extLst>
          </p:cNvPr>
          <p:cNvSpPr/>
          <p:nvPr/>
        </p:nvSpPr>
        <p:spPr>
          <a:xfrm>
            <a:off x="8786813" y="68320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F8062705-3B1C-43A5-82F5-6ABD3DA38D14}"/>
              </a:ext>
            </a:extLst>
          </p:cNvPr>
          <p:cNvSpPr txBox="1"/>
          <p:nvPr/>
        </p:nvSpPr>
        <p:spPr>
          <a:xfrm>
            <a:off x="846601" y="778903"/>
            <a:ext cx="4708718"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Scope</a:t>
            </a:r>
            <a:endParaRPr lang="en-US" sz="5400" dirty="0">
              <a:solidFill>
                <a:srgbClr val="A7A7A7"/>
              </a:solidFill>
            </a:endParaRPr>
          </a:p>
        </p:txBody>
      </p:sp>
      <p:sp>
        <p:nvSpPr>
          <p:cNvPr id="27" name="TextBox 26">
            <a:extLst>
              <a:ext uri="{FF2B5EF4-FFF2-40B4-BE49-F238E27FC236}">
                <a16:creationId xmlns:a16="http://schemas.microsoft.com/office/drawing/2014/main" id="{5DEF4469-BDAC-4144-B1A4-E8BAD6D645FB}"/>
              </a:ext>
            </a:extLst>
          </p:cNvPr>
          <p:cNvSpPr txBox="1"/>
          <p:nvPr/>
        </p:nvSpPr>
        <p:spPr>
          <a:xfrm>
            <a:off x="865954" y="1869873"/>
            <a:ext cx="7043606" cy="4247317"/>
          </a:xfrm>
          <a:prstGeom prst="rect">
            <a:avLst/>
          </a:prstGeom>
          <a:noFill/>
        </p:spPr>
        <p:txBody>
          <a:bodyPr wrap="square" rtlCol="0">
            <a:spAutoFit/>
          </a:bodyPr>
          <a:lstStyle/>
          <a:p>
            <a:r>
              <a:rPr lang="en-US" dirty="0"/>
              <a:t>The LearnLance platform represents a self-contained and innovative solution for online learning and teaching, with the integration of freelancing elements. Traditional education systems often lack the flexibility and personalization required for effective learning, while traditional freelancing platforms may lack the structured educational environment necessary for skill development. LearnLance addresses this critical gap by offering a versatile and interconnected learning ecosystem, enabling personalized learning, peer-to-peer collaboration, and skill development in an integrated manner. LearnLance is driven by the pressing need to revolutionize the educational experience, combining the best elements of online learning, and freelancing to create a holistic and connected environment.</a:t>
            </a:r>
          </a:p>
          <a:p>
            <a:endParaRPr lang="en-US"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a:p>
            <a:endParaRPr lang="en-US"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a:p>
            <a:r>
              <a:rPr lang="en-US" sz="1200" i="1" dirty="0">
                <a:solidFill>
                  <a:srgbClr val="00B0F0"/>
                </a:solidFill>
                <a:latin typeface="Tw Cen MT" panose="020B0602020104020603" pitchFamily="34" charset="0"/>
                <a:ea typeface="Tahoma" panose="020B0604030504040204" pitchFamily="34" charset="0"/>
                <a:cs typeface="Arial" panose="020B0604020202020204" pitchFamily="34" charset="0"/>
              </a:rPr>
              <a:t>For detailed Scope, please refer to the SRS</a:t>
            </a:r>
          </a:p>
        </p:txBody>
      </p:sp>
    </p:spTree>
    <p:extLst>
      <p:ext uri="{BB962C8B-B14F-4D97-AF65-F5344CB8AC3E}">
        <p14:creationId xmlns:p14="http://schemas.microsoft.com/office/powerpoint/2010/main" val="1289401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8BB8626-37F2-F807-651F-EF8652F6C81D}"/>
              </a:ext>
            </a:extLst>
          </p:cNvPr>
          <p:cNvSpPr/>
          <p:nvPr/>
        </p:nvSpPr>
        <p:spPr>
          <a:xfrm>
            <a:off x="914664" y="883268"/>
            <a:ext cx="5972624" cy="1441284"/>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49C3BF8-676E-03F1-F3F0-EA1E9B216C8B}"/>
              </a:ext>
            </a:extLst>
          </p:cNvPr>
          <p:cNvSpPr txBox="1"/>
          <p:nvPr/>
        </p:nvSpPr>
        <p:spPr>
          <a:xfrm>
            <a:off x="7841596" y="1843826"/>
            <a:ext cx="3484079" cy="2585323"/>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State </a:t>
            </a:r>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Transition</a:t>
            </a:r>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 Matrices</a:t>
            </a:r>
            <a:endParaRPr lang="en-US" sz="5400" dirty="0">
              <a:solidFill>
                <a:srgbClr val="A7A7A7"/>
              </a:solidFill>
            </a:endParaRPr>
          </a:p>
        </p:txBody>
      </p:sp>
      <p:sp>
        <p:nvSpPr>
          <p:cNvPr id="6" name="Rectangle: Rounded Corners 5">
            <a:extLst>
              <a:ext uri="{FF2B5EF4-FFF2-40B4-BE49-F238E27FC236}">
                <a16:creationId xmlns:a16="http://schemas.microsoft.com/office/drawing/2014/main" id="{A4F4C76E-8F93-60AB-27D9-7588AF7A35F3}"/>
              </a:ext>
            </a:extLst>
          </p:cNvPr>
          <p:cNvSpPr/>
          <p:nvPr/>
        </p:nvSpPr>
        <p:spPr>
          <a:xfrm>
            <a:off x="866325" y="3932528"/>
            <a:ext cx="5972625" cy="2149504"/>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C017AB3F-6CAC-8F8B-24DC-A27073E49FD4}"/>
              </a:ext>
            </a:extLst>
          </p:cNvPr>
          <p:cNvSpPr/>
          <p:nvPr/>
        </p:nvSpPr>
        <p:spPr>
          <a:xfrm>
            <a:off x="914664" y="2569751"/>
            <a:ext cx="5972625" cy="1133475"/>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86E36A3-D72B-C875-BAC7-E239B0B1F635}"/>
              </a:ext>
            </a:extLst>
          </p:cNvPr>
          <p:cNvPicPr>
            <a:picLocks noChangeAspect="1"/>
          </p:cNvPicPr>
          <p:nvPr/>
        </p:nvPicPr>
        <p:blipFill>
          <a:blip r:embed="rId2"/>
          <a:stretch>
            <a:fillRect/>
          </a:stretch>
        </p:blipFill>
        <p:spPr>
          <a:xfrm>
            <a:off x="1039617" y="1002392"/>
            <a:ext cx="5737384" cy="1200203"/>
          </a:xfrm>
          <a:prstGeom prst="rect">
            <a:avLst/>
          </a:prstGeom>
        </p:spPr>
      </p:pic>
      <p:pic>
        <p:nvPicPr>
          <p:cNvPr id="10" name="Picture 9">
            <a:extLst>
              <a:ext uri="{FF2B5EF4-FFF2-40B4-BE49-F238E27FC236}">
                <a16:creationId xmlns:a16="http://schemas.microsoft.com/office/drawing/2014/main" id="{8BC9D823-A541-30FF-04E5-740C3A7217C6}"/>
              </a:ext>
            </a:extLst>
          </p:cNvPr>
          <p:cNvPicPr>
            <a:picLocks noChangeAspect="1"/>
          </p:cNvPicPr>
          <p:nvPr/>
        </p:nvPicPr>
        <p:blipFill>
          <a:blip r:embed="rId3"/>
          <a:stretch>
            <a:fillRect/>
          </a:stretch>
        </p:blipFill>
        <p:spPr>
          <a:xfrm>
            <a:off x="1023229" y="2679056"/>
            <a:ext cx="5737384" cy="930762"/>
          </a:xfrm>
          <a:prstGeom prst="rect">
            <a:avLst/>
          </a:prstGeom>
        </p:spPr>
      </p:pic>
      <p:pic>
        <p:nvPicPr>
          <p:cNvPr id="14" name="Picture 13">
            <a:extLst>
              <a:ext uri="{FF2B5EF4-FFF2-40B4-BE49-F238E27FC236}">
                <a16:creationId xmlns:a16="http://schemas.microsoft.com/office/drawing/2014/main" id="{000109BC-0AF3-A12B-FBE5-66B28A33D26E}"/>
              </a:ext>
            </a:extLst>
          </p:cNvPr>
          <p:cNvPicPr>
            <a:picLocks noChangeAspect="1"/>
          </p:cNvPicPr>
          <p:nvPr/>
        </p:nvPicPr>
        <p:blipFill>
          <a:blip r:embed="rId4"/>
          <a:stretch>
            <a:fillRect/>
          </a:stretch>
        </p:blipFill>
        <p:spPr>
          <a:xfrm>
            <a:off x="973896" y="4050620"/>
            <a:ext cx="5786717" cy="1954500"/>
          </a:xfrm>
          <a:prstGeom prst="rect">
            <a:avLst/>
          </a:prstGeom>
        </p:spPr>
      </p:pic>
    </p:spTree>
    <p:extLst>
      <p:ext uri="{BB962C8B-B14F-4D97-AF65-F5344CB8AC3E}">
        <p14:creationId xmlns:p14="http://schemas.microsoft.com/office/powerpoint/2010/main" val="1292331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56717F-06DB-9393-C6E4-D3A4AC26288A}"/>
              </a:ext>
            </a:extLst>
          </p:cNvPr>
          <p:cNvPicPr>
            <a:picLocks noChangeAspect="1"/>
          </p:cNvPicPr>
          <p:nvPr/>
        </p:nvPicPr>
        <p:blipFill>
          <a:blip r:embed="rId2"/>
          <a:stretch>
            <a:fillRect/>
          </a:stretch>
        </p:blipFill>
        <p:spPr>
          <a:xfrm>
            <a:off x="4190450" y="1048299"/>
            <a:ext cx="6858000" cy="4704249"/>
          </a:xfrm>
          <a:prstGeom prst="rect">
            <a:avLst/>
          </a:prstGeom>
        </p:spPr>
      </p:pic>
      <p:sp>
        <p:nvSpPr>
          <p:cNvPr id="12" name="Rectangle: Rounded Corners 11">
            <a:extLst>
              <a:ext uri="{FF2B5EF4-FFF2-40B4-BE49-F238E27FC236}">
                <a16:creationId xmlns:a16="http://schemas.microsoft.com/office/drawing/2014/main" id="{2CC1E36C-E003-2011-D271-AC27860E3304}"/>
              </a:ext>
            </a:extLst>
          </p:cNvPr>
          <p:cNvSpPr/>
          <p:nvPr/>
        </p:nvSpPr>
        <p:spPr>
          <a:xfrm>
            <a:off x="4071141" y="912603"/>
            <a:ext cx="7054059" cy="5030448"/>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B7B3D43-3C09-DF83-D100-DD929459694F}"/>
              </a:ext>
            </a:extLst>
          </p:cNvPr>
          <p:cNvSpPr txBox="1"/>
          <p:nvPr/>
        </p:nvSpPr>
        <p:spPr>
          <a:xfrm>
            <a:off x="1143550" y="2386042"/>
            <a:ext cx="4708718" cy="1754326"/>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CRUD </a:t>
            </a:r>
          </a:p>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Matrix</a:t>
            </a:r>
            <a:endParaRPr lang="en-US" sz="4400" b="1" dirty="0">
              <a:solidFill>
                <a:srgbClr val="A7A7A7"/>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689612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3E0789D-E788-476B-AF80-DD0E7D8047C4}"/>
              </a:ext>
            </a:extLst>
          </p:cNvPr>
          <p:cNvSpPr>
            <a:spLocks noGrp="1"/>
          </p:cNvSpPr>
          <p:nvPr>
            <p:ph type="pic" sz="quarter" idx="13"/>
          </p:nvPr>
        </p:nvSpPr>
        <p:spPr>
          <a:solidFill>
            <a:srgbClr val="373EB2"/>
          </a:solidFill>
        </p:spPr>
        <p:txBody>
          <a:bodyPr/>
          <a:lstStyle/>
          <a:p>
            <a:endParaRPr lang="aa-ET"/>
          </a:p>
        </p:txBody>
      </p:sp>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83DBDA-88B7-493D-9B65-582E914C9A41}"/>
              </a:ext>
            </a:extLst>
          </p:cNvPr>
          <p:cNvSpPr txBox="1"/>
          <p:nvPr/>
        </p:nvSpPr>
        <p:spPr>
          <a:xfrm>
            <a:off x="3079321" y="1581957"/>
            <a:ext cx="6190313" cy="3416320"/>
          </a:xfrm>
          <a:prstGeom prst="rect">
            <a:avLst/>
          </a:prstGeom>
          <a:noFill/>
        </p:spPr>
        <p:txBody>
          <a:bodyPr wrap="square" rtlCol="0">
            <a:spAutoFit/>
          </a:bodyPr>
          <a:lstStyle/>
          <a:p>
            <a:pPr algn="ctr"/>
            <a:r>
              <a:rPr lang="en-US" sz="5400" dirty="0">
                <a:solidFill>
                  <a:srgbClr val="373EB2"/>
                </a:solidFill>
              </a:rPr>
              <a:t>REQUIREMENT</a:t>
            </a:r>
          </a:p>
          <a:p>
            <a:pPr algn="ctr"/>
            <a:r>
              <a:rPr lang="en-US" sz="5400" dirty="0">
                <a:solidFill>
                  <a:srgbClr val="373EB2"/>
                </a:solidFill>
              </a:rPr>
              <a:t>NEGOTIATION</a:t>
            </a:r>
          </a:p>
          <a:p>
            <a:pPr algn="ctr"/>
            <a:r>
              <a:rPr lang="en-US" sz="5400" dirty="0">
                <a:solidFill>
                  <a:srgbClr val="373EB2"/>
                </a:solidFill>
              </a:rPr>
              <a:t>AND</a:t>
            </a:r>
          </a:p>
          <a:p>
            <a:pPr algn="ctr"/>
            <a:r>
              <a:rPr lang="en-US" sz="5400" dirty="0">
                <a:solidFill>
                  <a:srgbClr val="373EB2"/>
                </a:solidFill>
              </a:rPr>
              <a:t>PRIORITIZATION</a:t>
            </a:r>
          </a:p>
        </p:txBody>
      </p:sp>
      <p:sp>
        <p:nvSpPr>
          <p:cNvPr id="2" name="Freeform: Shape 1">
            <a:extLst>
              <a:ext uri="{FF2B5EF4-FFF2-40B4-BE49-F238E27FC236}">
                <a16:creationId xmlns:a16="http://schemas.microsoft.com/office/drawing/2014/main" id="{84ACC9BB-CAEE-06CF-C788-F53682014EFD}"/>
              </a:ext>
            </a:extLst>
          </p:cNvPr>
          <p:cNvSpPr/>
          <p:nvPr/>
        </p:nvSpPr>
        <p:spPr>
          <a:xfrm rot="18054158">
            <a:off x="9518652" y="-184136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Freeform: Shape 2">
            <a:extLst>
              <a:ext uri="{FF2B5EF4-FFF2-40B4-BE49-F238E27FC236}">
                <a16:creationId xmlns:a16="http://schemas.microsoft.com/office/drawing/2014/main" id="{D4981B80-6A42-6F8E-08BD-E9C16BD62F07}"/>
              </a:ext>
            </a:extLst>
          </p:cNvPr>
          <p:cNvSpPr/>
          <p:nvPr/>
        </p:nvSpPr>
        <p:spPr>
          <a:xfrm rot="8099193">
            <a:off x="277659" y="2368788"/>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588289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CC1E36C-E003-2011-D271-AC27860E3304}"/>
              </a:ext>
            </a:extLst>
          </p:cNvPr>
          <p:cNvSpPr/>
          <p:nvPr/>
        </p:nvSpPr>
        <p:spPr>
          <a:xfrm>
            <a:off x="4819650" y="1019175"/>
            <a:ext cx="6553200" cy="4790526"/>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B7B3D43-3C09-DF83-D100-DD929459694F}"/>
              </a:ext>
            </a:extLst>
          </p:cNvPr>
          <p:cNvSpPr txBox="1"/>
          <p:nvPr/>
        </p:nvSpPr>
        <p:spPr>
          <a:xfrm>
            <a:off x="829225" y="2386042"/>
            <a:ext cx="4708718" cy="1754326"/>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Requirement </a:t>
            </a:r>
          </a:p>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Negotiation</a:t>
            </a:r>
            <a:endParaRPr lang="en-US" sz="4400" b="1" dirty="0">
              <a:solidFill>
                <a:srgbClr val="A7A7A7"/>
              </a:solidFill>
              <a:latin typeface="Tw Cen MT" panose="020B0602020104020603" pitchFamily="34" charset="0"/>
              <a:ea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20E94F6-D5E1-6169-7F3C-7112F95628FC}"/>
              </a:ext>
            </a:extLst>
          </p:cNvPr>
          <p:cNvPicPr>
            <a:picLocks noChangeAspect="1"/>
          </p:cNvPicPr>
          <p:nvPr/>
        </p:nvPicPr>
        <p:blipFill>
          <a:blip r:embed="rId2"/>
          <a:stretch>
            <a:fillRect/>
          </a:stretch>
        </p:blipFill>
        <p:spPr>
          <a:xfrm>
            <a:off x="5008015" y="1264444"/>
            <a:ext cx="6140997" cy="4329112"/>
          </a:xfrm>
          <a:prstGeom prst="rect">
            <a:avLst/>
          </a:prstGeom>
        </p:spPr>
      </p:pic>
    </p:spTree>
    <p:extLst>
      <p:ext uri="{BB962C8B-B14F-4D97-AF65-F5344CB8AC3E}">
        <p14:creationId xmlns:p14="http://schemas.microsoft.com/office/powerpoint/2010/main" val="257085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CC1E36C-E003-2011-D271-AC27860E3304}"/>
              </a:ext>
            </a:extLst>
          </p:cNvPr>
          <p:cNvSpPr/>
          <p:nvPr/>
        </p:nvSpPr>
        <p:spPr>
          <a:xfrm>
            <a:off x="5286374" y="1019175"/>
            <a:ext cx="6086475" cy="4790526"/>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B7B3D43-3C09-DF83-D100-DD929459694F}"/>
              </a:ext>
            </a:extLst>
          </p:cNvPr>
          <p:cNvSpPr txBox="1"/>
          <p:nvPr/>
        </p:nvSpPr>
        <p:spPr>
          <a:xfrm>
            <a:off x="819151" y="2070824"/>
            <a:ext cx="4708718" cy="2585323"/>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User</a:t>
            </a:r>
          </a:p>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Requirement</a:t>
            </a:r>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 </a:t>
            </a:r>
          </a:p>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Prioritization</a:t>
            </a:r>
            <a:endParaRPr lang="en-US" sz="4400" b="1" dirty="0">
              <a:solidFill>
                <a:srgbClr val="373EB2"/>
              </a:solidFill>
              <a:latin typeface="Tw Cen MT" panose="020B0602020104020603" pitchFamily="34" charset="0"/>
              <a:ea typeface="Tahom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4248F0B-D214-AB97-1097-EA7C39496AB4}"/>
              </a:ext>
            </a:extLst>
          </p:cNvPr>
          <p:cNvPicPr>
            <a:picLocks noChangeAspect="1"/>
          </p:cNvPicPr>
          <p:nvPr/>
        </p:nvPicPr>
        <p:blipFill>
          <a:blip r:embed="rId2"/>
          <a:stretch>
            <a:fillRect/>
          </a:stretch>
        </p:blipFill>
        <p:spPr>
          <a:xfrm>
            <a:off x="5537943" y="1193661"/>
            <a:ext cx="5623456" cy="1754326"/>
          </a:xfrm>
          <a:prstGeom prst="rect">
            <a:avLst/>
          </a:prstGeom>
        </p:spPr>
      </p:pic>
      <p:pic>
        <p:nvPicPr>
          <p:cNvPr id="6" name="Picture 5">
            <a:extLst>
              <a:ext uri="{FF2B5EF4-FFF2-40B4-BE49-F238E27FC236}">
                <a16:creationId xmlns:a16="http://schemas.microsoft.com/office/drawing/2014/main" id="{EF8FBFA0-F6B5-DEBB-3F13-91D843C4CEF3}"/>
              </a:ext>
            </a:extLst>
          </p:cNvPr>
          <p:cNvPicPr>
            <a:picLocks noChangeAspect="1"/>
          </p:cNvPicPr>
          <p:nvPr/>
        </p:nvPicPr>
        <p:blipFill>
          <a:blip r:embed="rId3"/>
          <a:stretch>
            <a:fillRect/>
          </a:stretch>
        </p:blipFill>
        <p:spPr>
          <a:xfrm>
            <a:off x="5537943" y="4118319"/>
            <a:ext cx="5623456" cy="1473955"/>
          </a:xfrm>
          <a:prstGeom prst="rect">
            <a:avLst/>
          </a:prstGeom>
        </p:spPr>
      </p:pic>
      <p:sp>
        <p:nvSpPr>
          <p:cNvPr id="7" name="TextBox 6">
            <a:extLst>
              <a:ext uri="{FF2B5EF4-FFF2-40B4-BE49-F238E27FC236}">
                <a16:creationId xmlns:a16="http://schemas.microsoft.com/office/drawing/2014/main" id="{D188B7A7-A956-ED0B-1AC1-90A8C9799F36}"/>
              </a:ext>
            </a:extLst>
          </p:cNvPr>
          <p:cNvSpPr txBox="1"/>
          <p:nvPr/>
        </p:nvSpPr>
        <p:spPr>
          <a:xfrm>
            <a:off x="8210550" y="2690336"/>
            <a:ext cx="4708718" cy="1477328"/>
          </a:xfrm>
          <a:prstGeom prst="rect">
            <a:avLst/>
          </a:prstGeom>
          <a:noFill/>
        </p:spPr>
        <p:txBody>
          <a:bodyPr wrap="square" rtlCol="0">
            <a:spAutoFit/>
          </a:bodyPr>
          <a:lstStyle/>
          <a:p>
            <a:r>
              <a:rPr lang="en-US" sz="3000" b="1" dirty="0">
                <a:solidFill>
                  <a:srgbClr val="373EB2"/>
                </a:solidFill>
                <a:latin typeface="Tw Cen MT" panose="020B0602020104020603" pitchFamily="34" charset="0"/>
                <a:ea typeface="Tahoma" panose="020B0604030504040204" pitchFamily="34" charset="0"/>
                <a:cs typeface="Arial" panose="020B0604020202020204" pitchFamily="34" charset="0"/>
              </a:rPr>
              <a:t>.</a:t>
            </a:r>
          </a:p>
          <a:p>
            <a:r>
              <a:rPr lang="en-US" sz="3000" b="1" dirty="0">
                <a:solidFill>
                  <a:srgbClr val="A7A7A7"/>
                </a:solidFill>
                <a:latin typeface="Tw Cen MT" panose="020B0602020104020603" pitchFamily="34" charset="0"/>
                <a:ea typeface="Tahoma" panose="020B0604030504040204" pitchFamily="34" charset="0"/>
                <a:cs typeface="Arial" panose="020B0604020202020204" pitchFamily="34" charset="0"/>
              </a:rPr>
              <a:t>.</a:t>
            </a:r>
          </a:p>
          <a:p>
            <a:r>
              <a:rPr lang="en-US" sz="3000" b="1" dirty="0">
                <a:solidFill>
                  <a:srgbClr val="373EB2"/>
                </a:solidFill>
                <a:latin typeface="Tw Cen MT" panose="020B0602020104020603" pitchFamily="34" charset="0"/>
                <a:ea typeface="Tahoma" panose="020B0604030504040204" pitchFamily="34" charset="0"/>
                <a:cs typeface="Arial" panose="020B0604020202020204" pitchFamily="34" charset="0"/>
              </a:rPr>
              <a:t>.</a:t>
            </a:r>
            <a:endParaRPr lang="en-US" sz="3000" b="1" dirty="0">
              <a:solidFill>
                <a:srgbClr val="A7A7A7"/>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109652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CC1E36C-E003-2011-D271-AC27860E3304}"/>
              </a:ext>
            </a:extLst>
          </p:cNvPr>
          <p:cNvSpPr/>
          <p:nvPr/>
        </p:nvSpPr>
        <p:spPr>
          <a:xfrm>
            <a:off x="5610226" y="809624"/>
            <a:ext cx="5429250" cy="527844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B7B3D43-3C09-DF83-D100-DD929459694F}"/>
              </a:ext>
            </a:extLst>
          </p:cNvPr>
          <p:cNvSpPr txBox="1"/>
          <p:nvPr/>
        </p:nvSpPr>
        <p:spPr>
          <a:xfrm>
            <a:off x="819151" y="2070824"/>
            <a:ext cx="4708718" cy="2585323"/>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Functional</a:t>
            </a:r>
          </a:p>
          <a:p>
            <a:r>
              <a:rPr lang="en-US" sz="5400" b="1" dirty="0">
                <a:solidFill>
                  <a:srgbClr val="A7A7A7"/>
                </a:solidFill>
                <a:latin typeface="Tw Cen MT" panose="020B0602020104020603" pitchFamily="34" charset="0"/>
                <a:ea typeface="Tahoma" panose="020B0604030504040204" pitchFamily="34" charset="0"/>
                <a:cs typeface="Arial" panose="020B0604020202020204" pitchFamily="34" charset="0"/>
              </a:rPr>
              <a:t>Requirement</a:t>
            </a:r>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 </a:t>
            </a:r>
          </a:p>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Prioritization</a:t>
            </a:r>
            <a:endParaRPr lang="en-US" sz="4400" b="1" dirty="0">
              <a:solidFill>
                <a:srgbClr val="373EB2"/>
              </a:solidFill>
              <a:latin typeface="Tw Cen MT" panose="020B0602020104020603" pitchFamily="34" charset="0"/>
              <a:ea typeface="Tahoma" panose="020B0604030504040204" pitchFamily="34" charset="0"/>
              <a:cs typeface="Arial" panose="020B0604020202020204" pitchFamily="34" charset="0"/>
            </a:endParaRPr>
          </a:p>
        </p:txBody>
      </p:sp>
      <p:sp>
        <p:nvSpPr>
          <p:cNvPr id="7" name="TextBox 6">
            <a:extLst>
              <a:ext uri="{FF2B5EF4-FFF2-40B4-BE49-F238E27FC236}">
                <a16:creationId xmlns:a16="http://schemas.microsoft.com/office/drawing/2014/main" id="{D188B7A7-A956-ED0B-1AC1-90A8C9799F36}"/>
              </a:ext>
            </a:extLst>
          </p:cNvPr>
          <p:cNvSpPr txBox="1"/>
          <p:nvPr/>
        </p:nvSpPr>
        <p:spPr>
          <a:xfrm>
            <a:off x="8181975" y="3571328"/>
            <a:ext cx="4708718" cy="1015663"/>
          </a:xfrm>
          <a:prstGeom prst="rect">
            <a:avLst/>
          </a:prstGeom>
          <a:noFill/>
        </p:spPr>
        <p:txBody>
          <a:bodyPr wrap="square" rtlCol="0">
            <a:spAutoFit/>
          </a:bodyPr>
          <a:lstStyle/>
          <a:p>
            <a:r>
              <a:rPr lang="en-US" sz="3000" b="1" dirty="0">
                <a:solidFill>
                  <a:srgbClr val="373EB2"/>
                </a:solidFill>
                <a:latin typeface="Tw Cen MT" panose="020B0602020104020603" pitchFamily="34" charset="0"/>
                <a:ea typeface="Tahoma" panose="020B0604030504040204" pitchFamily="34" charset="0"/>
                <a:cs typeface="Arial" panose="020B0604020202020204" pitchFamily="34" charset="0"/>
              </a:rPr>
              <a:t>.</a:t>
            </a:r>
          </a:p>
          <a:p>
            <a:r>
              <a:rPr lang="en-US" sz="3000" b="1" dirty="0">
                <a:solidFill>
                  <a:srgbClr val="A7A7A7"/>
                </a:solidFill>
                <a:latin typeface="Tw Cen MT" panose="020B0602020104020603" pitchFamily="34" charset="0"/>
                <a:ea typeface="Tahoma" panose="020B060403050404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41CD935-0EB1-11DC-06DD-D1897D99EEE7}"/>
              </a:ext>
            </a:extLst>
          </p:cNvPr>
          <p:cNvPicPr>
            <a:picLocks noChangeAspect="1"/>
          </p:cNvPicPr>
          <p:nvPr/>
        </p:nvPicPr>
        <p:blipFill>
          <a:blip r:embed="rId2"/>
          <a:stretch>
            <a:fillRect/>
          </a:stretch>
        </p:blipFill>
        <p:spPr>
          <a:xfrm>
            <a:off x="5862965" y="990053"/>
            <a:ext cx="4935311" cy="2657475"/>
          </a:xfrm>
          <a:prstGeom prst="rect">
            <a:avLst/>
          </a:prstGeom>
        </p:spPr>
      </p:pic>
      <p:pic>
        <p:nvPicPr>
          <p:cNvPr id="8" name="Picture 7">
            <a:extLst>
              <a:ext uri="{FF2B5EF4-FFF2-40B4-BE49-F238E27FC236}">
                <a16:creationId xmlns:a16="http://schemas.microsoft.com/office/drawing/2014/main" id="{E3DD7CDA-C0EC-F0D7-F41C-1B355DAED16A}"/>
              </a:ext>
            </a:extLst>
          </p:cNvPr>
          <p:cNvPicPr>
            <a:picLocks noChangeAspect="1"/>
          </p:cNvPicPr>
          <p:nvPr/>
        </p:nvPicPr>
        <p:blipFill>
          <a:blip r:embed="rId3"/>
          <a:stretch>
            <a:fillRect/>
          </a:stretch>
        </p:blipFill>
        <p:spPr>
          <a:xfrm>
            <a:off x="5862965" y="4691609"/>
            <a:ext cx="4935311" cy="1163323"/>
          </a:xfrm>
          <a:prstGeom prst="rect">
            <a:avLst/>
          </a:prstGeom>
        </p:spPr>
      </p:pic>
    </p:spTree>
    <p:extLst>
      <p:ext uri="{BB962C8B-B14F-4D97-AF65-F5344CB8AC3E}">
        <p14:creationId xmlns:p14="http://schemas.microsoft.com/office/powerpoint/2010/main" val="1901480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3E0789D-E788-476B-AF80-DD0E7D8047C4}"/>
              </a:ext>
            </a:extLst>
          </p:cNvPr>
          <p:cNvSpPr>
            <a:spLocks noGrp="1"/>
          </p:cNvSpPr>
          <p:nvPr>
            <p:ph type="pic" sz="quarter" idx="13"/>
          </p:nvPr>
        </p:nvSpPr>
        <p:spPr>
          <a:solidFill>
            <a:srgbClr val="373EB2"/>
          </a:solidFill>
        </p:spPr>
        <p:txBody>
          <a:bodyPr/>
          <a:lstStyle/>
          <a:p>
            <a:endParaRPr lang="aa-ET"/>
          </a:p>
        </p:txBody>
      </p:sp>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83DBDA-88B7-493D-9B65-582E914C9A41}"/>
              </a:ext>
            </a:extLst>
          </p:cNvPr>
          <p:cNvSpPr txBox="1"/>
          <p:nvPr/>
        </p:nvSpPr>
        <p:spPr>
          <a:xfrm>
            <a:off x="2998462" y="3010250"/>
            <a:ext cx="6190313" cy="923330"/>
          </a:xfrm>
          <a:prstGeom prst="rect">
            <a:avLst/>
          </a:prstGeom>
          <a:noFill/>
        </p:spPr>
        <p:txBody>
          <a:bodyPr wrap="square" rtlCol="0">
            <a:spAutoFit/>
          </a:bodyPr>
          <a:lstStyle/>
          <a:p>
            <a:pPr algn="ctr"/>
            <a:r>
              <a:rPr lang="en-US" sz="5400" dirty="0">
                <a:solidFill>
                  <a:srgbClr val="373EB2"/>
                </a:solidFill>
              </a:rPr>
              <a:t>THANK YOU</a:t>
            </a:r>
          </a:p>
        </p:txBody>
      </p:sp>
      <p:sp>
        <p:nvSpPr>
          <p:cNvPr id="2" name="Freeform: Shape 1">
            <a:extLst>
              <a:ext uri="{FF2B5EF4-FFF2-40B4-BE49-F238E27FC236}">
                <a16:creationId xmlns:a16="http://schemas.microsoft.com/office/drawing/2014/main" id="{84ACC9BB-CAEE-06CF-C788-F53682014EFD}"/>
              </a:ext>
            </a:extLst>
          </p:cNvPr>
          <p:cNvSpPr/>
          <p:nvPr/>
        </p:nvSpPr>
        <p:spPr>
          <a:xfrm rot="18054158">
            <a:off x="9518652" y="-184136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Freeform: Shape 2">
            <a:extLst>
              <a:ext uri="{FF2B5EF4-FFF2-40B4-BE49-F238E27FC236}">
                <a16:creationId xmlns:a16="http://schemas.microsoft.com/office/drawing/2014/main" id="{D4981B80-6A42-6F8E-08BD-E9C16BD62F07}"/>
              </a:ext>
            </a:extLst>
          </p:cNvPr>
          <p:cNvSpPr/>
          <p:nvPr/>
        </p:nvSpPr>
        <p:spPr>
          <a:xfrm rot="8099193">
            <a:off x="277659" y="2368788"/>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8435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D43DA5A-704B-465F-8301-C37F6853ED16}"/>
              </a:ext>
            </a:extLst>
          </p:cNvPr>
          <p:cNvSpPr/>
          <p:nvPr/>
        </p:nvSpPr>
        <p:spPr>
          <a:xfrm>
            <a:off x="8786813" y="68320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F8062705-3B1C-43A5-82F5-6ABD3DA38D14}"/>
              </a:ext>
            </a:extLst>
          </p:cNvPr>
          <p:cNvSpPr txBox="1"/>
          <p:nvPr/>
        </p:nvSpPr>
        <p:spPr>
          <a:xfrm>
            <a:off x="922801" y="763663"/>
            <a:ext cx="4708718" cy="923330"/>
          </a:xfrm>
          <a:prstGeom prst="rect">
            <a:avLst/>
          </a:prstGeom>
          <a:noFill/>
        </p:spPr>
        <p:txBody>
          <a:bodyPr wrap="square" rtlCol="0">
            <a:spAutoFit/>
          </a:bodyPr>
          <a:lstStyle/>
          <a:p>
            <a:r>
              <a:rPr lang="en-US" sz="5400" b="1" dirty="0">
                <a:solidFill>
                  <a:srgbClr val="373EB2"/>
                </a:solidFill>
                <a:latin typeface="Tw Cen MT" panose="020B0602020104020603" pitchFamily="34" charset="0"/>
                <a:ea typeface="Tahoma" panose="020B0604030504040204" pitchFamily="34" charset="0"/>
                <a:cs typeface="Arial" panose="020B0604020202020204" pitchFamily="34" charset="0"/>
              </a:rPr>
              <a:t>Vision</a:t>
            </a:r>
            <a:endParaRPr lang="en-US" sz="5400" dirty="0">
              <a:solidFill>
                <a:srgbClr val="A7A7A7"/>
              </a:solidFill>
            </a:endParaRPr>
          </a:p>
        </p:txBody>
      </p:sp>
      <p:sp>
        <p:nvSpPr>
          <p:cNvPr id="27" name="TextBox 26">
            <a:extLst>
              <a:ext uri="{FF2B5EF4-FFF2-40B4-BE49-F238E27FC236}">
                <a16:creationId xmlns:a16="http://schemas.microsoft.com/office/drawing/2014/main" id="{5DEF4469-BDAC-4144-B1A4-E8BAD6D645FB}"/>
              </a:ext>
            </a:extLst>
          </p:cNvPr>
          <p:cNvSpPr txBox="1"/>
          <p:nvPr/>
        </p:nvSpPr>
        <p:spPr>
          <a:xfrm>
            <a:off x="880971" y="1773569"/>
            <a:ext cx="7216033" cy="4247317"/>
          </a:xfrm>
          <a:prstGeom prst="rect">
            <a:avLst/>
          </a:prstGeom>
          <a:noFill/>
        </p:spPr>
        <p:txBody>
          <a:bodyPr wrap="square" rtlCol="0">
            <a:spAutoFit/>
          </a:bodyPr>
          <a:lstStyle/>
          <a:p>
            <a:r>
              <a:rPr lang="en-US" dirty="0"/>
              <a:t>For students and teachers who are seeking a seamless, connected, and user-centric learning and teaching experience, the LearnLance is an internet-based and android mobile revolutionary application that caters for the diverse needs of students by providing webinars, topic-based learning, peer-to-peer collaboration, and community engagement and serves teachers by offering a platform to showcase their expertise, manage courses, conduct live sessions, and access a network of students seeking personalized learning. Unlike traditional learning and freelancing platforms, students and teachers who uses LearnLance no longer need to navigate multiple platforms and maintain separate profiles to access learning and teaching services; instead, it will offer a unified application that includes enhanced student-teacher interaction and improved personalized recommendations for topic request jobs and courses, revolutionizing the way students and teachers explore and engage with teaching and learning services, making the experience more efficient and user-centric</a:t>
            </a:r>
            <a:endParaRPr lang="en-US"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419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8062705-3B1C-43A5-82F5-6ABD3DA38D14}"/>
              </a:ext>
            </a:extLst>
          </p:cNvPr>
          <p:cNvSpPr txBox="1"/>
          <p:nvPr/>
        </p:nvSpPr>
        <p:spPr>
          <a:xfrm>
            <a:off x="1036314" y="675541"/>
            <a:ext cx="10412347" cy="830997"/>
          </a:xfrm>
          <a:prstGeom prst="rect">
            <a:avLst/>
          </a:prstGeom>
          <a:noFill/>
        </p:spPr>
        <p:txBody>
          <a:bodyPr wrap="square" rtlCol="0">
            <a:spAutoFit/>
          </a:bodyPr>
          <a:lstStyle/>
          <a:p>
            <a:r>
              <a:rPr lang="en-US" sz="4800" b="1" dirty="0">
                <a:solidFill>
                  <a:srgbClr val="373EB2"/>
                </a:solidFill>
                <a:latin typeface="Tw Cen MT" panose="020B0602020104020603" pitchFamily="34" charset="0"/>
                <a:ea typeface="Tahoma" panose="020B0604030504040204" pitchFamily="34" charset="0"/>
                <a:cs typeface="Arial" panose="020B0604020202020204" pitchFamily="34" charset="0"/>
              </a:rPr>
              <a:t>Business </a:t>
            </a:r>
            <a:r>
              <a:rPr lang="en-US" sz="4800" b="1" dirty="0">
                <a:solidFill>
                  <a:srgbClr val="A7A7A7"/>
                </a:solidFill>
                <a:latin typeface="Tw Cen MT" panose="020B0602020104020603" pitchFamily="34" charset="0"/>
                <a:ea typeface="Tahoma" panose="020B0604030504040204" pitchFamily="34" charset="0"/>
                <a:cs typeface="Arial" panose="020B0604020202020204" pitchFamily="34" charset="0"/>
              </a:rPr>
              <a:t>Objectives </a:t>
            </a:r>
            <a:r>
              <a:rPr lang="en-US" sz="4800" b="1" dirty="0">
                <a:solidFill>
                  <a:srgbClr val="373EB2"/>
                </a:solidFill>
                <a:latin typeface="Tw Cen MT" panose="020B0602020104020603" pitchFamily="34" charset="0"/>
                <a:ea typeface="Tahoma" panose="020B0604030504040204" pitchFamily="34" charset="0"/>
                <a:cs typeface="Arial" panose="020B0604020202020204" pitchFamily="34" charset="0"/>
              </a:rPr>
              <a:t>and</a:t>
            </a:r>
            <a:r>
              <a:rPr lang="en-US" sz="4800" b="1" dirty="0">
                <a:solidFill>
                  <a:srgbClr val="A7A7A7"/>
                </a:solidFill>
                <a:latin typeface="Tw Cen MT" panose="020B0602020104020603" pitchFamily="34" charset="0"/>
                <a:ea typeface="Tahoma" panose="020B0604030504040204" pitchFamily="34" charset="0"/>
                <a:cs typeface="Arial" panose="020B0604020202020204" pitchFamily="34" charset="0"/>
              </a:rPr>
              <a:t> Opportunities</a:t>
            </a:r>
            <a:endParaRPr lang="en-US" sz="4800" dirty="0">
              <a:solidFill>
                <a:srgbClr val="A7A7A7"/>
              </a:solidFill>
            </a:endParaRP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1175657" y="1705127"/>
            <a:ext cx="9739086" cy="4274136"/>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84F16D0-472C-E005-F55F-A7D414363D25}"/>
              </a:ext>
            </a:extLst>
          </p:cNvPr>
          <p:cNvPicPr>
            <a:picLocks noChangeAspect="1"/>
          </p:cNvPicPr>
          <p:nvPr/>
        </p:nvPicPr>
        <p:blipFill>
          <a:blip r:embed="rId2"/>
          <a:stretch>
            <a:fillRect/>
          </a:stretch>
        </p:blipFill>
        <p:spPr>
          <a:xfrm>
            <a:off x="1654628" y="1852027"/>
            <a:ext cx="8752115" cy="3953688"/>
          </a:xfrm>
          <a:prstGeom prst="rect">
            <a:avLst/>
          </a:prstGeom>
        </p:spPr>
      </p:pic>
    </p:spTree>
    <p:extLst>
      <p:ext uri="{BB962C8B-B14F-4D97-AF65-F5344CB8AC3E}">
        <p14:creationId xmlns:p14="http://schemas.microsoft.com/office/powerpoint/2010/main" val="146430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F247C3D-B37D-D0D9-3558-D6CCB0A70EDC}"/>
              </a:ext>
            </a:extLst>
          </p:cNvPr>
          <p:cNvSpPr/>
          <p:nvPr/>
        </p:nvSpPr>
        <p:spPr>
          <a:xfrm>
            <a:off x="6070079" y="4203494"/>
            <a:ext cx="5114925" cy="1754326"/>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A2214D2-571C-2271-6A3C-396E6FB5BFE6}"/>
              </a:ext>
            </a:extLst>
          </p:cNvPr>
          <p:cNvSpPr/>
          <p:nvPr/>
        </p:nvSpPr>
        <p:spPr>
          <a:xfrm>
            <a:off x="1035569" y="1784268"/>
            <a:ext cx="5073650" cy="1312013"/>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BD5BAB1-1E0E-0875-6CBA-53839DC6F2B3}"/>
              </a:ext>
            </a:extLst>
          </p:cNvPr>
          <p:cNvSpPr txBox="1"/>
          <p:nvPr/>
        </p:nvSpPr>
        <p:spPr>
          <a:xfrm>
            <a:off x="1035569" y="792300"/>
            <a:ext cx="5649214" cy="861774"/>
          </a:xfrm>
          <a:prstGeom prst="rect">
            <a:avLst/>
          </a:prstGeom>
          <a:noFill/>
        </p:spPr>
        <p:txBody>
          <a:bodyPr wrap="square" rtlCol="0">
            <a:spAutoFit/>
          </a:bodyPr>
          <a:lstStyle/>
          <a:p>
            <a:r>
              <a:rPr lang="en-US" sz="5000" b="1" dirty="0">
                <a:solidFill>
                  <a:srgbClr val="373EB2"/>
                </a:solidFill>
                <a:latin typeface="Tw Cen MT" panose="020B0602020104020603" pitchFamily="34" charset="0"/>
                <a:ea typeface="Tahoma" panose="020B0604030504040204" pitchFamily="34" charset="0"/>
                <a:cs typeface="Arial" panose="020B0604020202020204" pitchFamily="34" charset="0"/>
              </a:rPr>
              <a:t>Customer </a:t>
            </a:r>
            <a:r>
              <a:rPr lang="en-US" sz="5000" b="1" dirty="0">
                <a:solidFill>
                  <a:srgbClr val="A7A7A7"/>
                </a:solidFill>
                <a:latin typeface="Tw Cen MT" panose="020B0602020104020603" pitchFamily="34" charset="0"/>
                <a:ea typeface="Tahoma" panose="020B0604030504040204" pitchFamily="34" charset="0"/>
                <a:cs typeface="Arial" panose="020B0604020202020204" pitchFamily="34" charset="0"/>
              </a:rPr>
              <a:t>Needs</a:t>
            </a:r>
            <a:endParaRPr lang="en-US" sz="5000" dirty="0">
              <a:solidFill>
                <a:srgbClr val="A7A7A7"/>
              </a:solidFill>
            </a:endParaRPr>
          </a:p>
        </p:txBody>
      </p:sp>
      <p:pic>
        <p:nvPicPr>
          <p:cNvPr id="4" name="Picture 3">
            <a:extLst>
              <a:ext uri="{FF2B5EF4-FFF2-40B4-BE49-F238E27FC236}">
                <a16:creationId xmlns:a16="http://schemas.microsoft.com/office/drawing/2014/main" id="{0A939BA6-4FDD-F4D7-7A9F-39FAD212EBB5}"/>
              </a:ext>
            </a:extLst>
          </p:cNvPr>
          <p:cNvPicPr>
            <a:picLocks noChangeAspect="1"/>
          </p:cNvPicPr>
          <p:nvPr/>
        </p:nvPicPr>
        <p:blipFill>
          <a:blip r:embed="rId2"/>
          <a:stretch>
            <a:fillRect/>
          </a:stretch>
        </p:blipFill>
        <p:spPr>
          <a:xfrm>
            <a:off x="6241530" y="4340771"/>
            <a:ext cx="4805362" cy="1467684"/>
          </a:xfrm>
          <a:prstGeom prst="rect">
            <a:avLst/>
          </a:prstGeom>
        </p:spPr>
      </p:pic>
      <p:pic>
        <p:nvPicPr>
          <p:cNvPr id="7" name="Picture 6">
            <a:extLst>
              <a:ext uri="{FF2B5EF4-FFF2-40B4-BE49-F238E27FC236}">
                <a16:creationId xmlns:a16="http://schemas.microsoft.com/office/drawing/2014/main" id="{FFEE997C-EBEC-8EE6-F6C2-E7CDAC89FDAE}"/>
              </a:ext>
            </a:extLst>
          </p:cNvPr>
          <p:cNvPicPr>
            <a:picLocks noChangeAspect="1"/>
          </p:cNvPicPr>
          <p:nvPr/>
        </p:nvPicPr>
        <p:blipFill>
          <a:blip r:embed="rId3"/>
          <a:stretch>
            <a:fillRect/>
          </a:stretch>
        </p:blipFill>
        <p:spPr>
          <a:xfrm>
            <a:off x="1158506" y="1894069"/>
            <a:ext cx="4766043" cy="1109400"/>
          </a:xfrm>
          <a:prstGeom prst="rect">
            <a:avLst/>
          </a:prstGeom>
        </p:spPr>
      </p:pic>
      <p:sp>
        <p:nvSpPr>
          <p:cNvPr id="9" name="TextBox 8">
            <a:extLst>
              <a:ext uri="{FF2B5EF4-FFF2-40B4-BE49-F238E27FC236}">
                <a16:creationId xmlns:a16="http://schemas.microsoft.com/office/drawing/2014/main" id="{03C4E5CA-A25E-F21C-21BF-7D7B069723B0}"/>
              </a:ext>
            </a:extLst>
          </p:cNvPr>
          <p:cNvSpPr txBox="1"/>
          <p:nvPr/>
        </p:nvSpPr>
        <p:spPr>
          <a:xfrm>
            <a:off x="6070079" y="3301508"/>
            <a:ext cx="5649214" cy="861774"/>
          </a:xfrm>
          <a:prstGeom prst="rect">
            <a:avLst/>
          </a:prstGeom>
          <a:noFill/>
        </p:spPr>
        <p:txBody>
          <a:bodyPr wrap="square" rtlCol="0">
            <a:spAutoFit/>
          </a:bodyPr>
          <a:lstStyle/>
          <a:p>
            <a:r>
              <a:rPr lang="en-US" sz="5000" b="1" dirty="0">
                <a:solidFill>
                  <a:srgbClr val="373EB2"/>
                </a:solidFill>
                <a:latin typeface="Tw Cen MT" panose="020B0602020104020603" pitchFamily="34" charset="0"/>
                <a:ea typeface="Tahoma" panose="020B0604030504040204" pitchFamily="34" charset="0"/>
                <a:cs typeface="Arial" panose="020B0604020202020204" pitchFamily="34" charset="0"/>
              </a:rPr>
              <a:t>Business </a:t>
            </a:r>
            <a:r>
              <a:rPr lang="en-US" sz="5000" b="1" dirty="0">
                <a:solidFill>
                  <a:srgbClr val="A7A7A7"/>
                </a:solidFill>
                <a:latin typeface="Tw Cen MT" panose="020B0602020104020603" pitchFamily="34" charset="0"/>
                <a:ea typeface="Tahoma" panose="020B0604030504040204" pitchFamily="34" charset="0"/>
                <a:cs typeface="Arial" panose="020B0604020202020204" pitchFamily="34" charset="0"/>
              </a:rPr>
              <a:t>Risks</a:t>
            </a:r>
            <a:endParaRPr lang="en-US" sz="5000" dirty="0">
              <a:solidFill>
                <a:srgbClr val="A7A7A7"/>
              </a:solidFill>
            </a:endParaRPr>
          </a:p>
        </p:txBody>
      </p:sp>
      <p:sp>
        <p:nvSpPr>
          <p:cNvPr id="11" name="Freeform: Shape 10">
            <a:extLst>
              <a:ext uri="{FF2B5EF4-FFF2-40B4-BE49-F238E27FC236}">
                <a16:creationId xmlns:a16="http://schemas.microsoft.com/office/drawing/2014/main" id="{F9B6881C-7FF3-047C-F2EA-D29A9ADC424B}"/>
              </a:ext>
            </a:extLst>
          </p:cNvPr>
          <p:cNvSpPr/>
          <p:nvPr/>
        </p:nvSpPr>
        <p:spPr>
          <a:xfrm rot="8099193">
            <a:off x="-560542" y="3225978"/>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reeform: Shape 13">
            <a:extLst>
              <a:ext uri="{FF2B5EF4-FFF2-40B4-BE49-F238E27FC236}">
                <a16:creationId xmlns:a16="http://schemas.microsoft.com/office/drawing/2014/main" id="{780279BD-BF73-F1CC-4CC6-C7C1DAA977DE}"/>
              </a:ext>
            </a:extLst>
          </p:cNvPr>
          <p:cNvSpPr/>
          <p:nvPr/>
        </p:nvSpPr>
        <p:spPr>
          <a:xfrm rot="18054158">
            <a:off x="9518652" y="-1841362"/>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solidFill>
            <a:srgbClr val="3C2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5132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5780A65D-977D-442F-B8E1-41C761F31949}"/>
              </a:ext>
            </a:extLst>
          </p:cNvPr>
          <p:cNvSpPr/>
          <p:nvPr/>
        </p:nvSpPr>
        <p:spPr>
          <a:xfrm>
            <a:off x="7849989" y="788554"/>
            <a:ext cx="3565712" cy="2158182"/>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1BE89CC-AD08-0031-18E2-0C2653BCD4F4}"/>
              </a:ext>
            </a:extLst>
          </p:cNvPr>
          <p:cNvPicPr>
            <a:picLocks noChangeAspect="1"/>
          </p:cNvPicPr>
          <p:nvPr/>
        </p:nvPicPr>
        <p:blipFill>
          <a:blip r:embed="rId2"/>
          <a:stretch>
            <a:fillRect/>
          </a:stretch>
        </p:blipFill>
        <p:spPr>
          <a:xfrm>
            <a:off x="8044211" y="875931"/>
            <a:ext cx="3185764" cy="1953343"/>
          </a:xfrm>
          <a:prstGeom prst="rect">
            <a:avLst/>
          </a:prstGeom>
        </p:spPr>
      </p:pic>
      <p:sp>
        <p:nvSpPr>
          <p:cNvPr id="4" name="Rectangle: Rounded Corners 3">
            <a:extLst>
              <a:ext uri="{FF2B5EF4-FFF2-40B4-BE49-F238E27FC236}">
                <a16:creationId xmlns:a16="http://schemas.microsoft.com/office/drawing/2014/main" id="{10C61CDF-351F-D7C8-CF0E-C334DAE62D24}"/>
              </a:ext>
            </a:extLst>
          </p:cNvPr>
          <p:cNvSpPr/>
          <p:nvPr/>
        </p:nvSpPr>
        <p:spPr>
          <a:xfrm>
            <a:off x="776299" y="788554"/>
            <a:ext cx="3501769" cy="2069814"/>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14CF5E7-F40D-EA44-455A-CBE733B7235A}"/>
              </a:ext>
            </a:extLst>
          </p:cNvPr>
          <p:cNvPicPr>
            <a:picLocks noChangeAspect="1"/>
          </p:cNvPicPr>
          <p:nvPr/>
        </p:nvPicPr>
        <p:blipFill>
          <a:blip r:embed="rId3"/>
          <a:stretch>
            <a:fillRect/>
          </a:stretch>
        </p:blipFill>
        <p:spPr>
          <a:xfrm>
            <a:off x="890091" y="850300"/>
            <a:ext cx="3233795" cy="1935937"/>
          </a:xfrm>
          <a:prstGeom prst="rect">
            <a:avLst/>
          </a:prstGeom>
        </p:spPr>
      </p:pic>
      <p:sp>
        <p:nvSpPr>
          <p:cNvPr id="10" name="TextBox 9">
            <a:extLst>
              <a:ext uri="{FF2B5EF4-FFF2-40B4-BE49-F238E27FC236}">
                <a16:creationId xmlns:a16="http://schemas.microsoft.com/office/drawing/2014/main" id="{3B9BAB62-3419-C84F-A7F1-C36BE1B07C75}"/>
              </a:ext>
            </a:extLst>
          </p:cNvPr>
          <p:cNvSpPr txBox="1"/>
          <p:nvPr/>
        </p:nvSpPr>
        <p:spPr>
          <a:xfrm>
            <a:off x="1457269" y="1348421"/>
            <a:ext cx="6210003" cy="707886"/>
          </a:xfrm>
          <a:prstGeom prst="rect">
            <a:avLst/>
          </a:prstGeom>
          <a:noFill/>
        </p:spPr>
        <p:txBody>
          <a:bodyPr wrap="square" rtlCol="0">
            <a:spAutoFit/>
          </a:bodyPr>
          <a:lstStyle/>
          <a:p>
            <a:r>
              <a:rPr lang="en-US" sz="4000" b="1" dirty="0">
                <a:solidFill>
                  <a:srgbClr val="373EB2"/>
                </a:solidFill>
                <a:latin typeface="Tw Cen MT" panose="020B0602020104020603" pitchFamily="34" charset="0"/>
                <a:ea typeface="Tahoma" panose="020B0604030504040204" pitchFamily="34" charset="0"/>
                <a:cs typeface="Arial" panose="020B0604020202020204" pitchFamily="34" charset="0"/>
              </a:rPr>
              <a:t>Research</a:t>
            </a:r>
            <a:endParaRPr lang="en-US" sz="4000" b="1" dirty="0">
              <a:solidFill>
                <a:srgbClr val="A7A7A7"/>
              </a:solidFill>
              <a:latin typeface="Tw Cen MT" panose="020B0602020104020603" pitchFamily="34" charset="0"/>
              <a:ea typeface="Tahoma" panose="020B060403050404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267ADBD4-BDD4-6C97-BE69-EE26CD380090}"/>
              </a:ext>
            </a:extLst>
          </p:cNvPr>
          <p:cNvSpPr/>
          <p:nvPr/>
        </p:nvSpPr>
        <p:spPr>
          <a:xfrm>
            <a:off x="4152755" y="3999633"/>
            <a:ext cx="3961056" cy="1973610"/>
          </a:xfrm>
          <a:prstGeom prst="roundRect">
            <a:avLst>
              <a:gd name="adj" fmla="val 2818"/>
            </a:avLst>
          </a:prstGeom>
          <a:noFill/>
          <a:ln w="95250">
            <a:solidFill>
              <a:srgbClr val="A7A7A7"/>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B7261CB-347F-F833-E311-13738EE9932B}"/>
              </a:ext>
            </a:extLst>
          </p:cNvPr>
          <p:cNvPicPr>
            <a:picLocks noChangeAspect="1"/>
          </p:cNvPicPr>
          <p:nvPr/>
        </p:nvPicPr>
        <p:blipFill>
          <a:blip r:embed="rId4"/>
          <a:stretch>
            <a:fillRect/>
          </a:stretch>
        </p:blipFill>
        <p:spPr>
          <a:xfrm>
            <a:off x="4524727" y="4130089"/>
            <a:ext cx="3142546" cy="1712697"/>
          </a:xfrm>
          <a:prstGeom prst="rect">
            <a:avLst/>
          </a:prstGeom>
        </p:spPr>
      </p:pic>
      <p:sp>
        <p:nvSpPr>
          <p:cNvPr id="26" name="TextBox 25">
            <a:extLst>
              <a:ext uri="{FF2B5EF4-FFF2-40B4-BE49-F238E27FC236}">
                <a16:creationId xmlns:a16="http://schemas.microsoft.com/office/drawing/2014/main" id="{F8062705-3B1C-43A5-82F5-6ABD3DA38D14}"/>
              </a:ext>
            </a:extLst>
          </p:cNvPr>
          <p:cNvSpPr txBox="1"/>
          <p:nvPr/>
        </p:nvSpPr>
        <p:spPr>
          <a:xfrm>
            <a:off x="8403563" y="1348421"/>
            <a:ext cx="6210003" cy="707886"/>
          </a:xfrm>
          <a:prstGeom prst="rect">
            <a:avLst/>
          </a:prstGeom>
          <a:noFill/>
        </p:spPr>
        <p:txBody>
          <a:bodyPr wrap="square" rtlCol="0">
            <a:spAutoFit/>
          </a:bodyPr>
          <a:lstStyle/>
          <a:p>
            <a:r>
              <a:rPr lang="en-US" sz="4000" b="1" dirty="0">
                <a:solidFill>
                  <a:srgbClr val="373EB2"/>
                </a:solidFill>
                <a:latin typeface="Tw Cen MT" panose="020B0602020104020603" pitchFamily="34" charset="0"/>
                <a:ea typeface="Tahoma" panose="020B0604030504040204" pitchFamily="34" charset="0"/>
                <a:cs typeface="Arial" panose="020B0604020202020204" pitchFamily="34" charset="0"/>
              </a:rPr>
              <a:t>JRP Session</a:t>
            </a:r>
          </a:p>
        </p:txBody>
      </p:sp>
      <p:sp>
        <p:nvSpPr>
          <p:cNvPr id="12" name="TextBox 11">
            <a:extLst>
              <a:ext uri="{FF2B5EF4-FFF2-40B4-BE49-F238E27FC236}">
                <a16:creationId xmlns:a16="http://schemas.microsoft.com/office/drawing/2014/main" id="{C2CE3E77-46C4-EC9A-EB7E-32118FDE3340}"/>
              </a:ext>
            </a:extLst>
          </p:cNvPr>
          <p:cNvSpPr txBox="1"/>
          <p:nvPr/>
        </p:nvSpPr>
        <p:spPr>
          <a:xfrm>
            <a:off x="4562271" y="4632494"/>
            <a:ext cx="6210003" cy="707886"/>
          </a:xfrm>
          <a:prstGeom prst="rect">
            <a:avLst/>
          </a:prstGeom>
          <a:noFill/>
        </p:spPr>
        <p:txBody>
          <a:bodyPr wrap="square" rtlCol="0">
            <a:spAutoFit/>
          </a:bodyPr>
          <a:lstStyle/>
          <a:p>
            <a:r>
              <a:rPr lang="en-US" sz="4000" b="1" dirty="0">
                <a:solidFill>
                  <a:srgbClr val="373EB2"/>
                </a:solidFill>
                <a:latin typeface="Tw Cen MT" panose="020B0602020104020603" pitchFamily="34" charset="0"/>
                <a:ea typeface="Tahoma" panose="020B0604030504040204" pitchFamily="34" charset="0"/>
                <a:cs typeface="Arial" panose="020B0604020202020204" pitchFamily="34" charset="0"/>
              </a:rPr>
              <a:t>Questionnaire</a:t>
            </a:r>
          </a:p>
        </p:txBody>
      </p:sp>
      <p:sp>
        <p:nvSpPr>
          <p:cNvPr id="15" name="TextBox 14">
            <a:extLst>
              <a:ext uri="{FF2B5EF4-FFF2-40B4-BE49-F238E27FC236}">
                <a16:creationId xmlns:a16="http://schemas.microsoft.com/office/drawing/2014/main" id="{4B374997-BCC0-EAE4-9535-8D89CBAA09AC}"/>
              </a:ext>
            </a:extLst>
          </p:cNvPr>
          <p:cNvSpPr txBox="1"/>
          <p:nvPr/>
        </p:nvSpPr>
        <p:spPr>
          <a:xfrm>
            <a:off x="1471667" y="2983856"/>
            <a:ext cx="9629920" cy="861774"/>
          </a:xfrm>
          <a:prstGeom prst="rect">
            <a:avLst/>
          </a:prstGeom>
          <a:noFill/>
        </p:spPr>
        <p:txBody>
          <a:bodyPr wrap="square" rtlCol="0">
            <a:spAutoFit/>
          </a:bodyPr>
          <a:lstStyle/>
          <a:p>
            <a:r>
              <a:rPr lang="en-US" sz="5000" b="1" dirty="0">
                <a:solidFill>
                  <a:srgbClr val="373EB2"/>
                </a:solidFill>
                <a:latin typeface="Tw Cen MT" panose="020B0602020104020603" pitchFamily="34" charset="0"/>
                <a:ea typeface="Tahoma" panose="020B0604030504040204" pitchFamily="34" charset="0"/>
                <a:cs typeface="Arial" panose="020B0604020202020204" pitchFamily="34" charset="0"/>
              </a:rPr>
              <a:t>Requirement </a:t>
            </a:r>
            <a:r>
              <a:rPr lang="en-US" sz="5000" b="1" dirty="0">
                <a:solidFill>
                  <a:srgbClr val="A7A7A7"/>
                </a:solidFill>
                <a:latin typeface="Tw Cen MT" panose="020B0602020104020603" pitchFamily="34" charset="0"/>
                <a:ea typeface="Tahoma" panose="020B0604030504040204" pitchFamily="34" charset="0"/>
                <a:cs typeface="Arial" panose="020B0604020202020204" pitchFamily="34" charset="0"/>
              </a:rPr>
              <a:t>Elicitation</a:t>
            </a:r>
            <a:r>
              <a:rPr lang="en-US" sz="5000" b="1" dirty="0">
                <a:solidFill>
                  <a:srgbClr val="373EB2"/>
                </a:solidFill>
                <a:latin typeface="Tw Cen MT" panose="020B0602020104020603" pitchFamily="34" charset="0"/>
                <a:ea typeface="Tahoma" panose="020B0604030504040204" pitchFamily="34" charset="0"/>
                <a:cs typeface="Arial" panose="020B0604020202020204" pitchFamily="34" charset="0"/>
              </a:rPr>
              <a:t> Techniques</a:t>
            </a:r>
          </a:p>
        </p:txBody>
      </p:sp>
    </p:spTree>
    <p:extLst>
      <p:ext uri="{BB962C8B-B14F-4D97-AF65-F5344CB8AC3E}">
        <p14:creationId xmlns:p14="http://schemas.microsoft.com/office/powerpoint/2010/main" val="610443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3503</TotalTime>
  <Words>733</Words>
  <Application>Microsoft Office PowerPoint</Application>
  <PresentationFormat>Widescreen</PresentationFormat>
  <Paragraphs>115</Paragraphs>
  <Slides>56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56</vt:i4>
      </vt:variant>
    </vt:vector>
  </HeadingPairs>
  <TitlesOfParts>
    <vt:vector size="59" baseType="lpstr">
      <vt:lpstr>Arial</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Insha Samnani</cp:lastModifiedBy>
  <cp:revision>180</cp:revision>
  <dcterms:created xsi:type="dcterms:W3CDTF">2019-09-26T18:34:37Z</dcterms:created>
  <dcterms:modified xsi:type="dcterms:W3CDTF">2023-12-14T13:10:06Z</dcterms:modified>
</cp:coreProperties>
</file>